
<file path=[Content_Types].xml><?xml version="1.0" encoding="utf-8"?>
<Types xmlns="http://schemas.openxmlformats.org/package/2006/content-types">
  <Default Extension="jfif"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6" r:id="rId2"/>
  </p:sldMasterIdLst>
  <p:notesMasterIdLst>
    <p:notesMasterId r:id="rId15"/>
  </p:notesMasterIdLst>
  <p:sldIdLst>
    <p:sldId id="256" r:id="rId3"/>
    <p:sldId id="257" r:id="rId4"/>
    <p:sldId id="258" r:id="rId5"/>
    <p:sldId id="259" r:id="rId6"/>
    <p:sldId id="261" r:id="rId7"/>
    <p:sldId id="264" r:id="rId8"/>
    <p:sldId id="265" r:id="rId9"/>
    <p:sldId id="266" r:id="rId10"/>
    <p:sldId id="267" r:id="rId11"/>
    <p:sldId id="270" r:id="rId12"/>
    <p:sldId id="268" r:id="rId13"/>
    <p:sldId id="269"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iUDGXZlvwfgPhMnjyx2afvCQ//F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2" y="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3" Type="http://schemas.openxmlformats.org/officeDocument/2006/relationships/slide" Target="slides/slide1.xml"/><Relationship Id="rId21" Type="http://customschemas.google.com/relationships/presentationmetadata" Target="metadata"/><Relationship Id="rId7" Type="http://schemas.openxmlformats.org/officeDocument/2006/relationships/slide" Target="slides/slide5.xml"/><Relationship Id="rId12" Type="http://schemas.openxmlformats.org/officeDocument/2006/relationships/slide" Target="slides/slide10.xml"/><Relationship Id="rId25"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png>
</file>

<file path=ppt/media/image10.png>
</file>

<file path=ppt/media/image11.jpg>
</file>

<file path=ppt/media/image12.jpg>
</file>

<file path=ppt/media/image13.jpg>
</file>

<file path=ppt/media/image14.jpg>
</file>

<file path=ppt/media/image15.png>
</file>

<file path=ppt/media/image16.jfif>
</file>

<file path=ppt/media/image2.png>
</file>

<file path=ppt/media/image3.png>
</file>

<file path=ppt/media/image4.png>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5" name="Google Shape;285;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g21df041f11c_2_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 name="Google Shape;793;g21df041f11c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0" name="Google Shape;800;p1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8" name="Google Shape;318;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5" name="Google Shape;36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1" name="Google Shape;461;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8" name="Google Shape;57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5" name="Google Shape;685;p1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g21df041f11c_2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 name="Google Shape;776;g21df041f11c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21df041f11c_2_1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21df041f11c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21df041f11c_2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21df041f11c_2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65"/>
        <p:cNvGrpSpPr/>
        <p:nvPr/>
      </p:nvGrpSpPr>
      <p:grpSpPr>
        <a:xfrm>
          <a:off x="0" y="0"/>
          <a:ext cx="0" cy="0"/>
          <a:chOff x="0" y="0"/>
          <a:chExt cx="0" cy="0"/>
        </a:xfrm>
      </p:grpSpPr>
      <p:sp>
        <p:nvSpPr>
          <p:cNvPr id="166" name="Google Shape;166;p30"/>
          <p:cNvSpPr txBox="1">
            <a:spLocks noGrp="1"/>
          </p:cNvSpPr>
          <p:nvPr>
            <p:ph type="title"/>
          </p:nvPr>
        </p:nvSpPr>
        <p:spPr>
          <a:xfrm>
            <a:off x="1141410" y="4304664"/>
            <a:ext cx="9912355"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7" name="Google Shape;167;p30"/>
          <p:cNvSpPr>
            <a:spLocks noGrp="1"/>
          </p:cNvSpPr>
          <p:nvPr>
            <p:ph type="pic" idx="2"/>
          </p:nvPr>
        </p:nvSpPr>
        <p:spPr>
          <a:xfrm>
            <a:off x="1141411" y="606426"/>
            <a:ext cx="9912354" cy="3299778"/>
          </a:xfrm>
          <a:prstGeom prst="round2DiagRect">
            <a:avLst>
              <a:gd name="adj1" fmla="val 4860"/>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68" name="Google Shape;168;p30"/>
          <p:cNvSpPr txBox="1">
            <a:spLocks noGrp="1"/>
          </p:cNvSpPr>
          <p:nvPr>
            <p:ph type="body" idx="1"/>
          </p:nvPr>
        </p:nvSpPr>
        <p:spPr>
          <a:xfrm>
            <a:off x="1141364" y="5124020"/>
            <a:ext cx="9910859" cy="68247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69" name="Google Shape;169;p3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0" name="Google Shape;170;p3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1" name="Google Shape;171;p3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72"/>
        <p:cNvGrpSpPr/>
        <p:nvPr/>
      </p:nvGrpSpPr>
      <p:grpSpPr>
        <a:xfrm>
          <a:off x="0" y="0"/>
          <a:ext cx="0" cy="0"/>
          <a:chOff x="0" y="0"/>
          <a:chExt cx="0" cy="0"/>
        </a:xfrm>
      </p:grpSpPr>
      <p:sp>
        <p:nvSpPr>
          <p:cNvPr id="173" name="Google Shape;173;p31"/>
          <p:cNvSpPr txBox="1">
            <a:spLocks noGrp="1"/>
          </p:cNvSpPr>
          <p:nvPr>
            <p:ph type="title"/>
          </p:nvPr>
        </p:nvSpPr>
        <p:spPr>
          <a:xfrm>
            <a:off x="1141456" y="609600"/>
            <a:ext cx="9905955" cy="3429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4" name="Google Shape;174;p31"/>
          <p:cNvSpPr txBox="1">
            <a:spLocks noGrp="1"/>
          </p:cNvSpPr>
          <p:nvPr>
            <p:ph type="body" idx="1"/>
          </p:nvPr>
        </p:nvSpPr>
        <p:spPr>
          <a:xfrm>
            <a:off x="1141410" y="4419599"/>
            <a:ext cx="9904459" cy="1371599"/>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75" name="Google Shape;175;p3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6" name="Google Shape;176;p3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7" name="Google Shape;177;p3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78"/>
        <p:cNvGrpSpPr/>
        <p:nvPr/>
      </p:nvGrpSpPr>
      <p:grpSpPr>
        <a:xfrm>
          <a:off x="0" y="0"/>
          <a:ext cx="0" cy="0"/>
          <a:chOff x="0" y="0"/>
          <a:chExt cx="0" cy="0"/>
        </a:xfrm>
      </p:grpSpPr>
      <p:sp>
        <p:nvSpPr>
          <p:cNvPr id="179" name="Google Shape;179;p32"/>
          <p:cNvSpPr txBox="1">
            <a:spLocks noGrp="1"/>
          </p:cNvSpPr>
          <p:nvPr>
            <p:ph type="title"/>
          </p:nvPr>
        </p:nvSpPr>
        <p:spPr>
          <a:xfrm>
            <a:off x="1446212" y="609599"/>
            <a:ext cx="9302752" cy="274842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32"/>
          <p:cNvSpPr txBox="1">
            <a:spLocks noGrp="1"/>
          </p:cNvSpPr>
          <p:nvPr>
            <p:ph type="body" idx="1"/>
          </p:nvPr>
        </p:nvSpPr>
        <p:spPr>
          <a:xfrm>
            <a:off x="1720644" y="3365557"/>
            <a:ext cx="875229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1" name="Google Shape;181;p32"/>
          <p:cNvSpPr txBox="1">
            <a:spLocks noGrp="1"/>
          </p:cNvSpPr>
          <p:nvPr>
            <p:ph type="body" idx="2"/>
          </p:nvPr>
        </p:nvSpPr>
        <p:spPr>
          <a:xfrm>
            <a:off x="1141411" y="4309919"/>
            <a:ext cx="9906002" cy="1489496"/>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2" name="Google Shape;182;p3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 name="Google Shape;183;p3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4" name="Google Shape;184;p3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85" name="Google Shape;185;p32"/>
          <p:cNvSpPr txBox="1"/>
          <p:nvPr/>
        </p:nvSpPr>
        <p:spPr>
          <a:xfrm>
            <a:off x="903512" y="73239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cap="none">
                <a:solidFill>
                  <a:schemeClr val="lt1"/>
                </a:solidFill>
                <a:latin typeface="Twentieth Century"/>
                <a:ea typeface="Twentieth Century"/>
                <a:cs typeface="Twentieth Century"/>
                <a:sym typeface="Twentieth Century"/>
              </a:rPr>
              <a:t>“</a:t>
            </a:r>
            <a:endParaRPr/>
          </a:p>
        </p:txBody>
      </p:sp>
      <p:sp>
        <p:nvSpPr>
          <p:cNvPr id="186" name="Google Shape;186;p32"/>
          <p:cNvSpPr txBox="1"/>
          <p:nvPr/>
        </p:nvSpPr>
        <p:spPr>
          <a:xfrm>
            <a:off x="10537370" y="2764972"/>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cap="non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87"/>
        <p:cNvGrpSpPr/>
        <p:nvPr/>
      </p:nvGrpSpPr>
      <p:grpSpPr>
        <a:xfrm>
          <a:off x="0" y="0"/>
          <a:ext cx="0" cy="0"/>
          <a:chOff x="0" y="0"/>
          <a:chExt cx="0" cy="0"/>
        </a:xfrm>
      </p:grpSpPr>
      <p:sp>
        <p:nvSpPr>
          <p:cNvPr id="188" name="Google Shape;188;p33"/>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9" name="Google Shape;189;p33"/>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90" name="Google Shape;190;p3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1" name="Google Shape;191;p3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2" name="Google Shape;192;p3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93"/>
        <p:cNvGrpSpPr/>
        <p:nvPr/>
      </p:nvGrpSpPr>
      <p:grpSpPr>
        <a:xfrm>
          <a:off x="0" y="0"/>
          <a:ext cx="0" cy="0"/>
          <a:chOff x="0" y="0"/>
          <a:chExt cx="0" cy="0"/>
        </a:xfrm>
      </p:grpSpPr>
      <p:sp>
        <p:nvSpPr>
          <p:cNvPr id="194" name="Google Shape;194;p34"/>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5" name="Google Shape;195;p34"/>
          <p:cNvSpPr txBox="1">
            <a:spLocks noGrp="1"/>
          </p:cNvSpPr>
          <p:nvPr>
            <p:ph type="body" idx="1"/>
          </p:nvPr>
        </p:nvSpPr>
        <p:spPr>
          <a:xfrm>
            <a:off x="1141410" y="2674463"/>
            <a:ext cx="3196899"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96" name="Google Shape;196;p34"/>
          <p:cNvSpPr txBox="1">
            <a:spLocks noGrp="1"/>
          </p:cNvSpPr>
          <p:nvPr>
            <p:ph type="body" idx="2"/>
          </p:nvPr>
        </p:nvSpPr>
        <p:spPr>
          <a:xfrm>
            <a:off x="1127918" y="3360263"/>
            <a:ext cx="3208735"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197" name="Google Shape;197;p34"/>
          <p:cNvSpPr txBox="1">
            <a:spLocks noGrp="1"/>
          </p:cNvSpPr>
          <p:nvPr>
            <p:ph type="body" idx="3"/>
          </p:nvPr>
        </p:nvSpPr>
        <p:spPr>
          <a:xfrm>
            <a:off x="4514766" y="2677635"/>
            <a:ext cx="3184385"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98" name="Google Shape;198;p34"/>
          <p:cNvSpPr txBox="1">
            <a:spLocks noGrp="1"/>
          </p:cNvSpPr>
          <p:nvPr>
            <p:ph type="body" idx="4"/>
          </p:nvPr>
        </p:nvSpPr>
        <p:spPr>
          <a:xfrm>
            <a:off x="4504213" y="3363435"/>
            <a:ext cx="3195830"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199" name="Google Shape;199;p34"/>
          <p:cNvSpPr txBox="1">
            <a:spLocks noGrp="1"/>
          </p:cNvSpPr>
          <p:nvPr>
            <p:ph type="body" idx="5"/>
          </p:nvPr>
        </p:nvSpPr>
        <p:spPr>
          <a:xfrm>
            <a:off x="7852442" y="2674463"/>
            <a:ext cx="3194968"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0" name="Google Shape;200;p34"/>
          <p:cNvSpPr txBox="1">
            <a:spLocks noGrp="1"/>
          </p:cNvSpPr>
          <p:nvPr>
            <p:ph type="body" idx="6"/>
          </p:nvPr>
        </p:nvSpPr>
        <p:spPr>
          <a:xfrm>
            <a:off x="7852442" y="3360263"/>
            <a:ext cx="3194968"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1" name="Google Shape;201;p3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 name="Google Shape;202;p3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3" name="Google Shape;203;p3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204"/>
        <p:cNvGrpSpPr/>
        <p:nvPr/>
      </p:nvGrpSpPr>
      <p:grpSpPr>
        <a:xfrm>
          <a:off x="0" y="0"/>
          <a:ext cx="0" cy="0"/>
          <a:chOff x="0" y="0"/>
          <a:chExt cx="0" cy="0"/>
        </a:xfrm>
      </p:grpSpPr>
      <p:sp>
        <p:nvSpPr>
          <p:cNvPr id="205" name="Google Shape;205;p35"/>
          <p:cNvSpPr txBox="1">
            <a:spLocks noGrp="1"/>
          </p:cNvSpPr>
          <p:nvPr>
            <p:ph type="title"/>
          </p:nvPr>
        </p:nvSpPr>
        <p:spPr>
          <a:xfrm>
            <a:off x="1141411" y="609600"/>
            <a:ext cx="9905999"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6" name="Google Shape;206;p35"/>
          <p:cNvSpPr txBox="1">
            <a:spLocks noGrp="1"/>
          </p:cNvSpPr>
          <p:nvPr>
            <p:ph type="body" idx="1"/>
          </p:nvPr>
        </p:nvSpPr>
        <p:spPr>
          <a:xfrm>
            <a:off x="1141413" y="4404596"/>
            <a:ext cx="3195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7" name="Google Shape;207;p35"/>
          <p:cNvSpPr>
            <a:spLocks noGrp="1"/>
          </p:cNvSpPr>
          <p:nvPr>
            <p:ph type="pic" idx="2"/>
          </p:nvPr>
        </p:nvSpPr>
        <p:spPr>
          <a:xfrm>
            <a:off x="1141413" y="2666998"/>
            <a:ext cx="31952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08" name="Google Shape;208;p35"/>
          <p:cNvSpPr txBox="1">
            <a:spLocks noGrp="1"/>
          </p:cNvSpPr>
          <p:nvPr>
            <p:ph type="body" idx="3"/>
          </p:nvPr>
        </p:nvSpPr>
        <p:spPr>
          <a:xfrm>
            <a:off x="1141413" y="4980858"/>
            <a:ext cx="3195240" cy="817843"/>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9" name="Google Shape;209;p35"/>
          <p:cNvSpPr txBox="1">
            <a:spLocks noGrp="1"/>
          </p:cNvSpPr>
          <p:nvPr>
            <p:ph type="body" idx="4"/>
          </p:nvPr>
        </p:nvSpPr>
        <p:spPr>
          <a:xfrm>
            <a:off x="4489053" y="4404596"/>
            <a:ext cx="320040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0" name="Google Shape;210;p35"/>
          <p:cNvSpPr>
            <a:spLocks noGrp="1"/>
          </p:cNvSpPr>
          <p:nvPr>
            <p:ph type="pic" idx="5"/>
          </p:nvPr>
        </p:nvSpPr>
        <p:spPr>
          <a:xfrm>
            <a:off x="4489053" y="2666998"/>
            <a:ext cx="31989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1" name="Google Shape;211;p35"/>
          <p:cNvSpPr txBox="1">
            <a:spLocks noGrp="1"/>
          </p:cNvSpPr>
          <p:nvPr>
            <p:ph type="body" idx="6"/>
          </p:nvPr>
        </p:nvSpPr>
        <p:spPr>
          <a:xfrm>
            <a:off x="4487593" y="4980857"/>
            <a:ext cx="3200400" cy="81034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2" name="Google Shape;212;p35"/>
          <p:cNvSpPr txBox="1">
            <a:spLocks noGrp="1"/>
          </p:cNvSpPr>
          <p:nvPr>
            <p:ph type="body" idx="7"/>
          </p:nvPr>
        </p:nvSpPr>
        <p:spPr>
          <a:xfrm>
            <a:off x="7852567" y="4404595"/>
            <a:ext cx="3190741"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3" name="Google Shape;213;p35"/>
          <p:cNvSpPr>
            <a:spLocks noGrp="1"/>
          </p:cNvSpPr>
          <p:nvPr>
            <p:ph type="pic" idx="8"/>
          </p:nvPr>
        </p:nvSpPr>
        <p:spPr>
          <a:xfrm>
            <a:off x="7852442" y="2666998"/>
            <a:ext cx="3194969"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4" name="Google Shape;214;p35"/>
          <p:cNvSpPr txBox="1">
            <a:spLocks noGrp="1"/>
          </p:cNvSpPr>
          <p:nvPr>
            <p:ph type="body" idx="9"/>
          </p:nvPr>
        </p:nvSpPr>
        <p:spPr>
          <a:xfrm>
            <a:off x="7852442" y="4980854"/>
            <a:ext cx="3194968" cy="810345"/>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5" name="Google Shape;215;p3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6" name="Google Shape;216;p3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 name="Google Shape;217;p3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8"/>
        <p:cNvGrpSpPr/>
        <p:nvPr/>
      </p:nvGrpSpPr>
      <p:grpSpPr>
        <a:xfrm>
          <a:off x="0" y="0"/>
          <a:ext cx="0" cy="0"/>
          <a:chOff x="0" y="0"/>
          <a:chExt cx="0" cy="0"/>
        </a:xfrm>
      </p:grpSpPr>
      <p:sp>
        <p:nvSpPr>
          <p:cNvPr id="219" name="Google Shape;219;p36"/>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0" name="Google Shape;220;p36"/>
          <p:cNvSpPr txBox="1">
            <a:spLocks noGrp="1"/>
          </p:cNvSpPr>
          <p:nvPr>
            <p:ph type="body" idx="1"/>
          </p:nvPr>
        </p:nvSpPr>
        <p:spPr>
          <a:xfrm rot="5400000">
            <a:off x="4323555" y="-932655"/>
            <a:ext cx="3541714" cy="9905999"/>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1" name="Google Shape;221;p3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2" name="Google Shape;222;p3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 name="Google Shape;223;p3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24"/>
        <p:cNvGrpSpPr/>
        <p:nvPr/>
      </p:nvGrpSpPr>
      <p:grpSpPr>
        <a:xfrm>
          <a:off x="0" y="0"/>
          <a:ext cx="0" cy="0"/>
          <a:chOff x="0" y="0"/>
          <a:chExt cx="0" cy="0"/>
        </a:xfrm>
      </p:grpSpPr>
      <p:sp>
        <p:nvSpPr>
          <p:cNvPr id="225" name="Google Shape;225;p37"/>
          <p:cNvSpPr txBox="1">
            <a:spLocks noGrp="1"/>
          </p:cNvSpPr>
          <p:nvPr>
            <p:ph type="title"/>
          </p:nvPr>
        </p:nvSpPr>
        <p:spPr>
          <a:xfrm rot="5400000">
            <a:off x="7454105" y="2197894"/>
            <a:ext cx="5181601" cy="200501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6" name="Google Shape;226;p37"/>
          <p:cNvSpPr txBox="1">
            <a:spLocks noGrp="1"/>
          </p:cNvSpPr>
          <p:nvPr>
            <p:ph type="body" idx="1"/>
          </p:nvPr>
        </p:nvSpPr>
        <p:spPr>
          <a:xfrm rot="5400000">
            <a:off x="2424905" y="-673895"/>
            <a:ext cx="5181601" cy="7748590"/>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7" name="Google Shape;227;p3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8" name="Google Shape;228;p3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9" name="Google Shape;229;p3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7"/>
        <p:cNvGrpSpPr/>
        <p:nvPr/>
      </p:nvGrpSpPr>
      <p:grpSpPr>
        <a:xfrm>
          <a:off x="0" y="0"/>
          <a:ext cx="0" cy="0"/>
          <a:chOff x="0" y="0"/>
          <a:chExt cx="0" cy="0"/>
        </a:xfrm>
      </p:grpSpPr>
      <p:sp>
        <p:nvSpPr>
          <p:cNvPr id="278" name="Google Shape;278;p23"/>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9" name="Google Shape;279;p23"/>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dk1"/>
              </a:buClr>
              <a:buSzPts val="2250"/>
              <a:buChar char="•"/>
              <a:defRPr/>
            </a:lvl1pPr>
            <a:lvl2pPr marL="914400" lvl="1" indent="-371475" algn="l">
              <a:lnSpc>
                <a:spcPct val="120000"/>
              </a:lnSpc>
              <a:spcBef>
                <a:spcPts val="500"/>
              </a:spcBef>
              <a:spcAft>
                <a:spcPts val="0"/>
              </a:spcAft>
              <a:buClr>
                <a:schemeClr val="dk1"/>
              </a:buClr>
              <a:buSzPts val="2250"/>
              <a:buChar char="•"/>
              <a:defRPr/>
            </a:lvl2pPr>
            <a:lvl3pPr marL="1371600" lvl="2" indent="-371475" algn="l">
              <a:lnSpc>
                <a:spcPct val="120000"/>
              </a:lnSpc>
              <a:spcBef>
                <a:spcPts val="500"/>
              </a:spcBef>
              <a:spcAft>
                <a:spcPts val="0"/>
              </a:spcAft>
              <a:buClr>
                <a:schemeClr val="dk1"/>
              </a:buClr>
              <a:buSzPts val="2250"/>
              <a:buChar char="•"/>
              <a:defRPr/>
            </a:lvl3pPr>
            <a:lvl4pPr marL="1828800" lvl="3" indent="-371475" algn="l">
              <a:lnSpc>
                <a:spcPct val="120000"/>
              </a:lnSpc>
              <a:spcBef>
                <a:spcPts val="500"/>
              </a:spcBef>
              <a:spcAft>
                <a:spcPts val="0"/>
              </a:spcAft>
              <a:buClr>
                <a:schemeClr val="dk1"/>
              </a:buClr>
              <a:buSzPts val="2250"/>
              <a:buChar char="•"/>
              <a:defRPr/>
            </a:lvl4pPr>
            <a:lvl5pPr marL="2286000" lvl="4" indent="-371475" algn="l">
              <a:lnSpc>
                <a:spcPct val="120000"/>
              </a:lnSpc>
              <a:spcBef>
                <a:spcPts val="500"/>
              </a:spcBef>
              <a:spcAft>
                <a:spcPts val="0"/>
              </a:spcAft>
              <a:buClr>
                <a:schemeClr val="dk1"/>
              </a:buClr>
              <a:buSzPts val="2250"/>
              <a:buChar char="•"/>
              <a:defRPr/>
            </a:lvl5pPr>
            <a:lvl6pPr marL="2743200" lvl="5" indent="-371475" algn="l">
              <a:lnSpc>
                <a:spcPct val="120000"/>
              </a:lnSpc>
              <a:spcBef>
                <a:spcPts val="500"/>
              </a:spcBef>
              <a:spcAft>
                <a:spcPts val="0"/>
              </a:spcAft>
              <a:buClr>
                <a:schemeClr val="dk1"/>
              </a:buClr>
              <a:buSzPts val="2250"/>
              <a:buChar char="•"/>
              <a:defRPr/>
            </a:lvl6pPr>
            <a:lvl7pPr marL="3200400" lvl="6" indent="-371475" algn="l">
              <a:lnSpc>
                <a:spcPct val="120000"/>
              </a:lnSpc>
              <a:spcBef>
                <a:spcPts val="500"/>
              </a:spcBef>
              <a:spcAft>
                <a:spcPts val="0"/>
              </a:spcAft>
              <a:buClr>
                <a:schemeClr val="dk1"/>
              </a:buClr>
              <a:buSzPts val="2250"/>
              <a:buChar char="•"/>
              <a:defRPr/>
            </a:lvl7pPr>
            <a:lvl8pPr marL="3657600" lvl="7" indent="-371475" algn="l">
              <a:lnSpc>
                <a:spcPct val="120000"/>
              </a:lnSpc>
              <a:spcBef>
                <a:spcPts val="500"/>
              </a:spcBef>
              <a:spcAft>
                <a:spcPts val="0"/>
              </a:spcAft>
              <a:buClr>
                <a:schemeClr val="dk1"/>
              </a:buClr>
              <a:buSzPts val="2250"/>
              <a:buChar char="•"/>
              <a:defRPr/>
            </a:lvl8pPr>
            <a:lvl9pPr marL="4114800" lvl="8" indent="-371475" algn="l">
              <a:lnSpc>
                <a:spcPct val="120000"/>
              </a:lnSpc>
              <a:spcBef>
                <a:spcPts val="500"/>
              </a:spcBef>
              <a:spcAft>
                <a:spcPts val="0"/>
              </a:spcAft>
              <a:buClr>
                <a:schemeClr val="dk1"/>
              </a:buClr>
              <a:buSzPts val="2250"/>
              <a:buChar char="•"/>
              <a:defRPr/>
            </a:lvl9pPr>
          </a:lstStyle>
          <a:p>
            <a:endParaRPr/>
          </a:p>
        </p:txBody>
      </p:sp>
      <p:sp>
        <p:nvSpPr>
          <p:cNvPr id="280" name="Google Shape;280;p2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1" name="Google Shape;281;p2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2" name="Google Shape;282;p2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56"/>
        <p:cNvGrpSpPr/>
        <p:nvPr/>
      </p:nvGrpSpPr>
      <p:grpSpPr>
        <a:xfrm>
          <a:off x="0" y="0"/>
          <a:ext cx="0" cy="0"/>
          <a:chOff x="0" y="0"/>
          <a:chExt cx="0" cy="0"/>
        </a:xfrm>
      </p:grpSpPr>
      <p:pic>
        <p:nvPicPr>
          <p:cNvPr id="57" name="Google Shape;57;p20" descr="\\DROBO-FS\QuickDrops\JB\PPTX NG\Droplets\LightingOverlay.png"/>
          <p:cNvPicPr preferRelativeResize="0"/>
          <p:nvPr/>
        </p:nvPicPr>
        <p:blipFill rotWithShape="1">
          <a:blip r:embed="rId2">
            <a:alphaModFix amt="30000"/>
          </a:blip>
          <a:srcRect/>
          <a:stretch/>
        </p:blipFill>
        <p:spPr>
          <a:xfrm>
            <a:off x="0" y="-1"/>
            <a:ext cx="12192003" cy="6858001"/>
          </a:xfrm>
          <a:prstGeom prst="rect">
            <a:avLst/>
          </a:prstGeom>
          <a:noFill/>
          <a:ln>
            <a:noFill/>
          </a:ln>
        </p:spPr>
      </p:pic>
      <p:grpSp>
        <p:nvGrpSpPr>
          <p:cNvPr id="58" name="Google Shape;58;p20"/>
          <p:cNvGrpSpPr/>
          <p:nvPr/>
        </p:nvGrpSpPr>
        <p:grpSpPr>
          <a:xfrm>
            <a:off x="0" y="0"/>
            <a:ext cx="2305051" cy="6858001"/>
            <a:chOff x="0" y="0"/>
            <a:chExt cx="2305051" cy="6858001"/>
          </a:xfrm>
        </p:grpSpPr>
        <p:sp>
          <p:nvSpPr>
            <p:cNvPr id="59" name="Google Shape;59;p20"/>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0"/>
            <p:cNvSpPr/>
            <p:nvPr/>
          </p:nvSpPr>
          <p:spPr>
            <a:xfrm>
              <a:off x="1128713"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0"/>
            <p:cNvSpPr/>
            <p:nvPr/>
          </p:nvSpPr>
          <p:spPr>
            <a:xfrm>
              <a:off x="1123950"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0"/>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0"/>
            <p:cNvSpPr/>
            <p:nvPr/>
          </p:nvSpPr>
          <p:spPr>
            <a:xfrm>
              <a:off x="333375"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0"/>
            <p:cNvSpPr/>
            <p:nvPr/>
          </p:nvSpPr>
          <p:spPr>
            <a:xfrm>
              <a:off x="190500" y="9525"/>
              <a:ext cx="152400" cy="908050"/>
            </a:xfrm>
            <a:custGeom>
              <a:avLst/>
              <a:gdLst/>
              <a:ahLst/>
              <a:cxnLst/>
              <a:rect l="l" t="t" r="r" b="b"/>
              <a:pathLst>
                <a:path w="96" h="572" extrusionOk="0">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5" name="Google Shape;65;p20"/>
            <p:cNvSpPr/>
            <p:nvPr/>
          </p:nvSpPr>
          <p:spPr>
            <a:xfrm>
              <a:off x="1290638" y="14288"/>
              <a:ext cx="376238" cy="1801813"/>
            </a:xfrm>
            <a:custGeom>
              <a:avLst/>
              <a:gdLst/>
              <a:ahLst/>
              <a:cxnLst/>
              <a:rect l="l" t="t" r="r" b="b"/>
              <a:pathLst>
                <a:path w="237" h="1135" extrusionOk="0">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6" name="Google Shape;66;p20"/>
            <p:cNvSpPr/>
            <p:nvPr/>
          </p:nvSpPr>
          <p:spPr>
            <a:xfrm>
              <a:off x="1600200"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0"/>
            <p:cNvSpPr/>
            <p:nvPr/>
          </p:nvSpPr>
          <p:spPr>
            <a:xfrm>
              <a:off x="1381125" y="9525"/>
              <a:ext cx="371475" cy="1425575"/>
            </a:xfrm>
            <a:custGeom>
              <a:avLst/>
              <a:gdLst/>
              <a:ahLst/>
              <a:cxnLst/>
              <a:rect l="l" t="t" r="r" b="b"/>
              <a:pathLst>
                <a:path w="234" h="898" extrusionOk="0">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8" name="Google Shape;68;p20"/>
            <p:cNvSpPr/>
            <p:nvPr/>
          </p:nvSpPr>
          <p:spPr>
            <a:xfrm>
              <a:off x="1643063"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9" name="Google Shape;69;p20"/>
            <p:cNvSpPr/>
            <p:nvPr/>
          </p:nvSpPr>
          <p:spPr>
            <a:xfrm>
              <a:off x="1685925"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0"/>
            <p:cNvSpPr/>
            <p:nvPr/>
          </p:nvSpPr>
          <p:spPr>
            <a:xfrm>
              <a:off x="168592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0"/>
            <p:cNvSpPr/>
            <p:nvPr/>
          </p:nvSpPr>
          <p:spPr>
            <a:xfrm>
              <a:off x="1743075" y="4763"/>
              <a:ext cx="419100" cy="522288"/>
            </a:xfrm>
            <a:custGeom>
              <a:avLst/>
              <a:gdLst/>
              <a:ahLst/>
              <a:cxnLst/>
              <a:rect l="l" t="t" r="r" b="b"/>
              <a:pathLst>
                <a:path w="264" h="329" extrusionOk="0">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72" name="Google Shape;72;p20"/>
            <p:cNvSpPr/>
            <p:nvPr/>
          </p:nvSpPr>
          <p:spPr>
            <a:xfrm>
              <a:off x="2119313"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0"/>
            <p:cNvSpPr/>
            <p:nvPr/>
          </p:nvSpPr>
          <p:spPr>
            <a:xfrm>
              <a:off x="952500" y="4763"/>
              <a:ext cx="152400" cy="908050"/>
            </a:xfrm>
            <a:custGeom>
              <a:avLst/>
              <a:gdLst/>
              <a:ahLst/>
              <a:cxnLst/>
              <a:rect l="l" t="t" r="r" b="b"/>
              <a:pathLst>
                <a:path w="96" h="572" extrusionOk="0">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4" name="Google Shape;74;p20"/>
            <p:cNvSpPr/>
            <p:nvPr/>
          </p:nvSpPr>
          <p:spPr>
            <a:xfrm>
              <a:off x="8667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0"/>
            <p:cNvSpPr/>
            <p:nvPr/>
          </p:nvSpPr>
          <p:spPr>
            <a:xfrm>
              <a:off x="890588" y="15541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0"/>
            <p:cNvSpPr/>
            <p:nvPr/>
          </p:nvSpPr>
          <p:spPr>
            <a:xfrm>
              <a:off x="738188" y="5622925"/>
              <a:ext cx="338138" cy="1216025"/>
            </a:xfrm>
            <a:custGeom>
              <a:avLst/>
              <a:gdLst/>
              <a:ahLst/>
              <a:cxnLst/>
              <a:rect l="l" t="t" r="r" b="b"/>
              <a:pathLst>
                <a:path w="213" h="766" extrusionOk="0">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7" name="Google Shape;77;p20"/>
            <p:cNvSpPr/>
            <p:nvPr/>
          </p:nvSpPr>
          <p:spPr>
            <a:xfrm>
              <a:off x="647700" y="5480050"/>
              <a:ext cx="157163" cy="157163"/>
            </a:xfrm>
            <a:custGeom>
              <a:avLst/>
              <a:gdLst/>
              <a:ahLst/>
              <a:cxnLst/>
              <a:rect l="l" t="t" r="r" b="b"/>
              <a:pathLst>
                <a:path w="33" h="33" extrusionOk="0">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0"/>
            <p:cNvSpPr/>
            <p:nvPr/>
          </p:nvSpPr>
          <p:spPr>
            <a:xfrm>
              <a:off x="666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0"/>
            <p:cNvSpPr/>
            <p:nvPr/>
          </p:nvSpPr>
          <p:spPr>
            <a:xfrm>
              <a:off x="0" y="3897313"/>
              <a:ext cx="133350" cy="266700"/>
            </a:xfrm>
            <a:custGeom>
              <a:avLst/>
              <a:gdLst/>
              <a:ahLst/>
              <a:cxnLst/>
              <a:rect l="l" t="t" r="r" b="b"/>
              <a:pathLst>
                <a:path w="84" h="168" extrusionOk="0">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80" name="Google Shape;80;p20"/>
            <p:cNvSpPr/>
            <p:nvPr/>
          </p:nvSpPr>
          <p:spPr>
            <a:xfrm>
              <a:off x="66675" y="414972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0"/>
            <p:cNvSpPr/>
            <p:nvPr/>
          </p:nvSpPr>
          <p:spPr>
            <a:xfrm>
              <a:off x="0" y="1644650"/>
              <a:ext cx="133350" cy="269875"/>
            </a:xfrm>
            <a:custGeom>
              <a:avLst/>
              <a:gdLst/>
              <a:ahLst/>
              <a:cxnLst/>
              <a:rect l="l" t="t" r="r" b="b"/>
              <a:pathLst>
                <a:path w="84" h="170" extrusionOk="0">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82" name="Google Shape;82;p20"/>
            <p:cNvSpPr/>
            <p:nvPr/>
          </p:nvSpPr>
          <p:spPr>
            <a:xfrm>
              <a:off x="66675" y="146843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0"/>
            <p:cNvSpPr/>
            <p:nvPr/>
          </p:nvSpPr>
          <p:spPr>
            <a:xfrm>
              <a:off x="695325" y="4763"/>
              <a:ext cx="309563" cy="1558925"/>
            </a:xfrm>
            <a:custGeom>
              <a:avLst/>
              <a:gdLst/>
              <a:ahLst/>
              <a:cxnLst/>
              <a:rect l="l" t="t" r="r" b="b"/>
              <a:pathLst>
                <a:path w="195" h="982" extrusionOk="0">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4" name="Google Shape;84;p20"/>
            <p:cNvSpPr/>
            <p:nvPr/>
          </p:nvSpPr>
          <p:spPr>
            <a:xfrm>
              <a:off x="57150" y="48815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0"/>
            <p:cNvSpPr/>
            <p:nvPr/>
          </p:nvSpPr>
          <p:spPr>
            <a:xfrm>
              <a:off x="138113" y="5060950"/>
              <a:ext cx="304800" cy="1778000"/>
            </a:xfrm>
            <a:custGeom>
              <a:avLst/>
              <a:gdLst/>
              <a:ahLst/>
              <a:cxnLst/>
              <a:rect l="l" t="t" r="r" b="b"/>
              <a:pathLst>
                <a:path w="192" h="1120" extrusionOk="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6" name="Google Shape;86;p20"/>
            <p:cNvSpPr/>
            <p:nvPr/>
          </p:nvSpPr>
          <p:spPr>
            <a:xfrm>
              <a:off x="561975"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0"/>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0"/>
            <p:cNvSpPr/>
            <p:nvPr/>
          </p:nvSpPr>
          <p:spPr>
            <a:xfrm>
              <a:off x="76200"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0"/>
            <p:cNvSpPr/>
            <p:nvPr/>
          </p:nvSpPr>
          <p:spPr>
            <a:xfrm>
              <a:off x="0" y="5978525"/>
              <a:ext cx="190500" cy="461963"/>
            </a:xfrm>
            <a:custGeom>
              <a:avLst/>
              <a:gdLst/>
              <a:ahLst/>
              <a:cxnLst/>
              <a:rect l="l" t="t" r="r" b="b"/>
              <a:pathLst>
                <a:path w="120" h="291" extrusionOk="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90" name="Google Shape;90;p20"/>
            <p:cNvSpPr/>
            <p:nvPr/>
          </p:nvSpPr>
          <p:spPr>
            <a:xfrm>
              <a:off x="1014413" y="1801813"/>
              <a:ext cx="214313" cy="755650"/>
            </a:xfrm>
            <a:custGeom>
              <a:avLst/>
              <a:gdLst/>
              <a:ahLst/>
              <a:cxnLst/>
              <a:rect l="l" t="t" r="r" b="b"/>
              <a:pathLst>
                <a:path w="135" h="476" extrusionOk="0">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91" name="Google Shape;91;p20"/>
            <p:cNvSpPr/>
            <p:nvPr/>
          </p:nvSpPr>
          <p:spPr>
            <a:xfrm>
              <a:off x="938213" y="2547938"/>
              <a:ext cx="166688" cy="160338"/>
            </a:xfrm>
            <a:custGeom>
              <a:avLst/>
              <a:gdLst/>
              <a:ahLst/>
              <a:cxnLst/>
              <a:rect l="l" t="t" r="r" b="b"/>
              <a:pathLst>
                <a:path w="35" h="34" extrusionOk="0">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0"/>
            <p:cNvSpPr/>
            <p:nvPr/>
          </p:nvSpPr>
          <p:spPr>
            <a:xfrm>
              <a:off x="595313" y="4763"/>
              <a:ext cx="638175" cy="4025900"/>
            </a:xfrm>
            <a:custGeom>
              <a:avLst/>
              <a:gdLst/>
              <a:ahLst/>
              <a:cxnLst/>
              <a:rect l="l" t="t" r="r" b="b"/>
              <a:pathLst>
                <a:path w="402" h="2536" extrusionOk="0">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93" name="Google Shape;93;p20"/>
            <p:cNvSpPr/>
            <p:nvPr/>
          </p:nvSpPr>
          <p:spPr>
            <a:xfrm>
              <a:off x="1223963"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4" name="Google Shape;94;p20"/>
            <p:cNvSpPr/>
            <p:nvPr/>
          </p:nvSpPr>
          <p:spPr>
            <a:xfrm>
              <a:off x="1300163" y="1849438"/>
              <a:ext cx="109538" cy="107950"/>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0"/>
            <p:cNvSpPr/>
            <p:nvPr/>
          </p:nvSpPr>
          <p:spPr>
            <a:xfrm>
              <a:off x="280988" y="3417888"/>
              <a:ext cx="142875" cy="474663"/>
            </a:xfrm>
            <a:custGeom>
              <a:avLst/>
              <a:gdLst/>
              <a:ahLst/>
              <a:cxnLst/>
              <a:rect l="l" t="t" r="r" b="b"/>
              <a:pathLst>
                <a:path w="90" h="299" extrusionOk="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6" name="Google Shape;96;p20"/>
            <p:cNvSpPr/>
            <p:nvPr/>
          </p:nvSpPr>
          <p:spPr>
            <a:xfrm>
              <a:off x="238125" y="3883025"/>
              <a:ext cx="109538" cy="109538"/>
            </a:xfrm>
            <a:custGeom>
              <a:avLst/>
              <a:gdLst/>
              <a:ahLst/>
              <a:cxnLst/>
              <a:rect l="l" t="t" r="r" b="b"/>
              <a:pathLst>
                <a:path w="23" h="23" extrusionOk="0">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0"/>
            <p:cNvSpPr/>
            <p:nvPr/>
          </p:nvSpPr>
          <p:spPr>
            <a:xfrm>
              <a:off x="4763" y="2166938"/>
              <a:ext cx="114300" cy="452438"/>
            </a:xfrm>
            <a:custGeom>
              <a:avLst/>
              <a:gdLst/>
              <a:ahLst/>
              <a:cxnLst/>
              <a:rect l="l" t="t" r="r" b="b"/>
              <a:pathLst>
                <a:path w="72" h="285" extrusionOk="0">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8" name="Google Shape;98;p20"/>
            <p:cNvSpPr/>
            <p:nvPr/>
          </p:nvSpPr>
          <p:spPr>
            <a:xfrm>
              <a:off x="52388" y="2066925"/>
              <a:ext cx="109538" cy="109538"/>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0"/>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0"/>
            <p:cNvSpPr/>
            <p:nvPr/>
          </p:nvSpPr>
          <p:spPr>
            <a:xfrm>
              <a:off x="1319213" y="5041900"/>
              <a:ext cx="371475" cy="1801813"/>
            </a:xfrm>
            <a:custGeom>
              <a:avLst/>
              <a:gdLst/>
              <a:ahLst/>
              <a:cxnLst/>
              <a:rect l="l" t="t" r="r" b="b"/>
              <a:pathLst>
                <a:path w="234" h="1135" extrusionOk="0">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101" name="Google Shape;101;p20"/>
            <p:cNvSpPr/>
            <p:nvPr/>
          </p:nvSpPr>
          <p:spPr>
            <a:xfrm>
              <a:off x="1147763"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0"/>
            <p:cNvSpPr/>
            <p:nvPr/>
          </p:nvSpPr>
          <p:spPr>
            <a:xfrm>
              <a:off x="819150" y="3983038"/>
              <a:ext cx="347663" cy="2860675"/>
            </a:xfrm>
            <a:custGeom>
              <a:avLst/>
              <a:gdLst/>
              <a:ahLst/>
              <a:cxnLst/>
              <a:rect l="l" t="t" r="r" b="b"/>
              <a:pathLst>
                <a:path w="219" h="1802" extrusionOk="0">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103" name="Google Shape;103;p20"/>
            <p:cNvSpPr/>
            <p:nvPr/>
          </p:nvSpPr>
          <p:spPr>
            <a:xfrm>
              <a:off x="728663" y="3806825"/>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0"/>
            <p:cNvSpPr/>
            <p:nvPr/>
          </p:nvSpPr>
          <p:spPr>
            <a:xfrm>
              <a:off x="1624013"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0"/>
            <p:cNvSpPr/>
            <p:nvPr/>
          </p:nvSpPr>
          <p:spPr>
            <a:xfrm>
              <a:off x="1404938" y="5422900"/>
              <a:ext cx="371475" cy="1425575"/>
            </a:xfrm>
            <a:custGeom>
              <a:avLst/>
              <a:gdLst/>
              <a:ahLst/>
              <a:cxnLst/>
              <a:rect l="l" t="t" r="r" b="b"/>
              <a:pathLst>
                <a:path w="234" h="898" extrusionOk="0">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6" name="Google Shape;106;p20"/>
            <p:cNvSpPr/>
            <p:nvPr/>
          </p:nvSpPr>
          <p:spPr>
            <a:xfrm>
              <a:off x="1666875"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7" name="Google Shape;107;p20"/>
            <p:cNvSpPr/>
            <p:nvPr/>
          </p:nvSpPr>
          <p:spPr>
            <a:xfrm>
              <a:off x="1709738"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0"/>
            <p:cNvSpPr/>
            <p:nvPr/>
          </p:nvSpPr>
          <p:spPr>
            <a:xfrm>
              <a:off x="1709738"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0"/>
            <p:cNvSpPr/>
            <p:nvPr/>
          </p:nvSpPr>
          <p:spPr>
            <a:xfrm>
              <a:off x="1766888" y="6330950"/>
              <a:ext cx="419100" cy="527050"/>
            </a:xfrm>
            <a:custGeom>
              <a:avLst/>
              <a:gdLst/>
              <a:ahLst/>
              <a:cxnLst/>
              <a:rect l="l" t="t" r="r" b="b"/>
              <a:pathLst>
                <a:path w="264" h="332" extrusionOk="0">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10" name="Google Shape;110;p20"/>
            <p:cNvSpPr/>
            <p:nvPr/>
          </p:nvSpPr>
          <p:spPr>
            <a:xfrm>
              <a:off x="2147888"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0"/>
            <p:cNvSpPr/>
            <p:nvPr/>
          </p:nvSpPr>
          <p:spPr>
            <a:xfrm>
              <a:off x="504825" y="9525"/>
              <a:ext cx="233363" cy="5103813"/>
            </a:xfrm>
            <a:custGeom>
              <a:avLst/>
              <a:gdLst/>
              <a:ahLst/>
              <a:cxnLst/>
              <a:rect l="l" t="t" r="r" b="b"/>
              <a:pathLst>
                <a:path w="147" h="3215" extrusionOk="0">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12" name="Google Shape;112;p20"/>
            <p:cNvSpPr/>
            <p:nvPr/>
          </p:nvSpPr>
          <p:spPr>
            <a:xfrm>
              <a:off x="633413" y="5103813"/>
              <a:ext cx="185738" cy="185738"/>
            </a:xfrm>
            <a:custGeom>
              <a:avLst/>
              <a:gdLst/>
              <a:ahLst/>
              <a:cxnLst/>
              <a:rect l="l" t="t" r="r" b="b"/>
              <a:pathLst>
                <a:path w="39" h="39" extrusionOk="0">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20"/>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4" name="Google Shape;114;p20"/>
          <p:cNvSpPr txBox="1">
            <a:spLocks noGrp="1"/>
          </p:cNvSpPr>
          <p:nvPr>
            <p:ph type="subTitle" idx="1"/>
          </p:nvPr>
        </p:nvSpPr>
        <p:spPr>
          <a:xfrm>
            <a:off x="1876424" y="3602038"/>
            <a:ext cx="8791575" cy="1655762"/>
          </a:xfrm>
          <a:prstGeom prst="rect">
            <a:avLst/>
          </a:prstGeom>
          <a:noFill/>
          <a:ln>
            <a:noFill/>
          </a:ln>
        </p:spPr>
        <p:txBody>
          <a:bodyPr spcFirstLastPara="1" wrap="square" lIns="91425" tIns="45700" rIns="91425" bIns="45700" anchor="t" anchorCtr="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a:endParaRPr/>
          </a:p>
        </p:txBody>
      </p:sp>
      <p:sp>
        <p:nvSpPr>
          <p:cNvPr id="115" name="Google Shape;115;p20"/>
          <p:cNvSpPr txBox="1">
            <a:spLocks noGrp="1"/>
          </p:cNvSpPr>
          <p:nvPr>
            <p:ph type="dt" idx="10"/>
          </p:nvPr>
        </p:nvSpPr>
        <p:spPr>
          <a:xfrm>
            <a:off x="7077511" y="5410201"/>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20"/>
          <p:cNvSpPr txBox="1">
            <a:spLocks noGrp="1"/>
          </p:cNvSpPr>
          <p:nvPr>
            <p:ph type="ftr" idx="11"/>
          </p:nvPr>
        </p:nvSpPr>
        <p:spPr>
          <a:xfrm>
            <a:off x="1876424" y="5410201"/>
            <a:ext cx="51248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0"/>
          <p:cNvSpPr txBox="1">
            <a:spLocks noGrp="1"/>
          </p:cNvSpPr>
          <p:nvPr>
            <p:ph type="sldNum" idx="12"/>
          </p:nvPr>
        </p:nvSpPr>
        <p:spPr>
          <a:xfrm>
            <a:off x="9896911" y="5410199"/>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8"/>
        <p:cNvGrpSpPr/>
        <p:nvPr/>
      </p:nvGrpSpPr>
      <p:grpSpPr>
        <a:xfrm>
          <a:off x="0" y="0"/>
          <a:ext cx="0" cy="0"/>
          <a:chOff x="0" y="0"/>
          <a:chExt cx="0" cy="0"/>
        </a:xfrm>
      </p:grpSpPr>
      <p:sp>
        <p:nvSpPr>
          <p:cNvPr id="119" name="Google Shape;119;p22"/>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0" name="Google Shape;120;p22"/>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21" name="Google Shape;121;p2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2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2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6" name="Google Shape;126;p24"/>
          <p:cNvSpPr txBox="1">
            <a:spLocks noGrp="1"/>
          </p:cNvSpPr>
          <p:nvPr>
            <p:ph type="body" idx="1"/>
          </p:nvPr>
        </p:nvSpPr>
        <p:spPr>
          <a:xfrm>
            <a:off x="1141410" y="2249486"/>
            <a:ext cx="487838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27" name="Google Shape;127;p24"/>
          <p:cNvSpPr txBox="1">
            <a:spLocks noGrp="1"/>
          </p:cNvSpPr>
          <p:nvPr>
            <p:ph type="body" idx="2"/>
          </p:nvPr>
        </p:nvSpPr>
        <p:spPr>
          <a:xfrm>
            <a:off x="6172200" y="2249486"/>
            <a:ext cx="4875211"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28" name="Google Shape;128;p2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2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2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1141411" y="1419226"/>
            <a:ext cx="99060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 name="Google Shape;133;p25"/>
          <p:cNvSpPr txBox="1">
            <a:spLocks noGrp="1"/>
          </p:cNvSpPr>
          <p:nvPr>
            <p:ph type="body" idx="1"/>
          </p:nvPr>
        </p:nvSpPr>
        <p:spPr>
          <a:xfrm>
            <a:off x="1141411" y="4424362"/>
            <a:ext cx="9906000" cy="137477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cap="none">
                <a:solidFill>
                  <a:schemeClr val="lt1"/>
                </a:solidFill>
              </a:defRPr>
            </a:lvl1pPr>
            <a:lvl2pPr marL="914400" lvl="1" indent="-228600" algn="l">
              <a:lnSpc>
                <a:spcPct val="120000"/>
              </a:lnSpc>
              <a:spcBef>
                <a:spcPts val="500"/>
              </a:spcBef>
              <a:spcAft>
                <a:spcPts val="0"/>
              </a:spcAft>
              <a:buClr>
                <a:schemeClr val="lt1"/>
              </a:buClr>
              <a:buSzPts val="2250"/>
              <a:buNone/>
              <a:defRPr sz="1800">
                <a:solidFill>
                  <a:schemeClr val="lt1"/>
                </a:solidFill>
              </a:defRPr>
            </a:lvl2pPr>
            <a:lvl3pPr marL="1371600" lvl="2" indent="-228600" algn="l">
              <a:lnSpc>
                <a:spcPct val="120000"/>
              </a:lnSpc>
              <a:spcBef>
                <a:spcPts val="500"/>
              </a:spcBef>
              <a:spcAft>
                <a:spcPts val="0"/>
              </a:spcAft>
              <a:buClr>
                <a:schemeClr val="lt1"/>
              </a:buClr>
              <a:buSzPts val="2250"/>
              <a:buNone/>
              <a:defRPr sz="1800">
                <a:solidFill>
                  <a:schemeClr val="lt1"/>
                </a:solidFill>
              </a:defRPr>
            </a:lvl3pPr>
            <a:lvl4pPr marL="1828800" lvl="3" indent="-228600" algn="l">
              <a:lnSpc>
                <a:spcPct val="120000"/>
              </a:lnSpc>
              <a:spcBef>
                <a:spcPts val="500"/>
              </a:spcBef>
              <a:spcAft>
                <a:spcPts val="0"/>
              </a:spcAft>
              <a:buClr>
                <a:schemeClr val="lt1"/>
              </a:buClr>
              <a:buSzPts val="2000"/>
              <a:buNone/>
              <a:defRPr sz="1600">
                <a:solidFill>
                  <a:schemeClr val="lt1"/>
                </a:solidFill>
              </a:defRPr>
            </a:lvl4pPr>
            <a:lvl5pPr marL="2286000" lvl="4" indent="-228600" algn="l">
              <a:lnSpc>
                <a:spcPct val="120000"/>
              </a:lnSpc>
              <a:spcBef>
                <a:spcPts val="500"/>
              </a:spcBef>
              <a:spcAft>
                <a:spcPts val="0"/>
              </a:spcAft>
              <a:buClr>
                <a:schemeClr val="lt1"/>
              </a:buClr>
              <a:buSzPts val="2000"/>
              <a:buNone/>
              <a:defRPr sz="1600">
                <a:solidFill>
                  <a:schemeClr val="lt1"/>
                </a:solidFill>
              </a:defRPr>
            </a:lvl5pPr>
            <a:lvl6pPr marL="2743200" lvl="5" indent="-228600" algn="l">
              <a:lnSpc>
                <a:spcPct val="120000"/>
              </a:lnSpc>
              <a:spcBef>
                <a:spcPts val="500"/>
              </a:spcBef>
              <a:spcAft>
                <a:spcPts val="0"/>
              </a:spcAft>
              <a:buClr>
                <a:schemeClr val="lt1"/>
              </a:buClr>
              <a:buSzPts val="2000"/>
              <a:buNone/>
              <a:defRPr sz="1600">
                <a:solidFill>
                  <a:schemeClr val="lt1"/>
                </a:solidFill>
              </a:defRPr>
            </a:lvl6pPr>
            <a:lvl7pPr marL="3200400" lvl="6" indent="-228600" algn="l">
              <a:lnSpc>
                <a:spcPct val="120000"/>
              </a:lnSpc>
              <a:spcBef>
                <a:spcPts val="500"/>
              </a:spcBef>
              <a:spcAft>
                <a:spcPts val="0"/>
              </a:spcAft>
              <a:buClr>
                <a:schemeClr val="lt1"/>
              </a:buClr>
              <a:buSzPts val="2000"/>
              <a:buNone/>
              <a:defRPr sz="1600">
                <a:solidFill>
                  <a:schemeClr val="lt1"/>
                </a:solidFill>
              </a:defRPr>
            </a:lvl7pPr>
            <a:lvl8pPr marL="3657600" lvl="7" indent="-228600" algn="l">
              <a:lnSpc>
                <a:spcPct val="120000"/>
              </a:lnSpc>
              <a:spcBef>
                <a:spcPts val="500"/>
              </a:spcBef>
              <a:spcAft>
                <a:spcPts val="0"/>
              </a:spcAft>
              <a:buClr>
                <a:schemeClr val="lt1"/>
              </a:buClr>
              <a:buSzPts val="2000"/>
              <a:buNone/>
              <a:defRPr sz="1600">
                <a:solidFill>
                  <a:schemeClr val="lt1"/>
                </a:solidFill>
              </a:defRPr>
            </a:lvl8pPr>
            <a:lvl9pPr marL="4114800" lvl="8" indent="-228600" algn="l">
              <a:lnSpc>
                <a:spcPct val="120000"/>
              </a:lnSpc>
              <a:spcBef>
                <a:spcPts val="500"/>
              </a:spcBef>
              <a:spcAft>
                <a:spcPts val="0"/>
              </a:spcAft>
              <a:buClr>
                <a:schemeClr val="lt1"/>
              </a:buClr>
              <a:buSzPts val="2000"/>
              <a:buNone/>
              <a:defRPr sz="1600">
                <a:solidFill>
                  <a:schemeClr val="lt1"/>
                </a:solidFill>
              </a:defRPr>
            </a:lvl9pPr>
          </a:lstStyle>
          <a:p>
            <a:endParaRPr/>
          </a:p>
        </p:txBody>
      </p:sp>
      <p:sp>
        <p:nvSpPr>
          <p:cNvPr id="134" name="Google Shape;134;p2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2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2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7"/>
        <p:cNvGrpSpPr/>
        <p:nvPr/>
      </p:nvGrpSpPr>
      <p:grpSpPr>
        <a:xfrm>
          <a:off x="0" y="0"/>
          <a:ext cx="0" cy="0"/>
          <a:chOff x="0" y="0"/>
          <a:chExt cx="0" cy="0"/>
        </a:xfrm>
      </p:grpSpPr>
      <p:sp>
        <p:nvSpPr>
          <p:cNvPr id="138" name="Google Shape;138;p26"/>
          <p:cNvSpPr txBox="1">
            <a:spLocks noGrp="1"/>
          </p:cNvSpPr>
          <p:nvPr>
            <p:ph type="title"/>
          </p:nvPr>
        </p:nvSpPr>
        <p:spPr>
          <a:xfrm>
            <a:off x="1141411" y="619126"/>
            <a:ext cx="9906000" cy="147796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9" name="Google Shape;139;p26"/>
          <p:cNvSpPr txBox="1">
            <a:spLocks noGrp="1"/>
          </p:cNvSpPr>
          <p:nvPr>
            <p:ph type="body" idx="1"/>
          </p:nvPr>
        </p:nvSpPr>
        <p:spPr>
          <a:xfrm>
            <a:off x="1370019" y="2249486"/>
            <a:ext cx="4649783"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40" name="Google Shape;140;p26"/>
          <p:cNvSpPr txBox="1">
            <a:spLocks noGrp="1"/>
          </p:cNvSpPr>
          <p:nvPr>
            <p:ph type="body" idx="2"/>
          </p:nvPr>
        </p:nvSpPr>
        <p:spPr>
          <a:xfrm>
            <a:off x="1141410" y="3073397"/>
            <a:ext cx="4878391"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41" name="Google Shape;141;p26"/>
          <p:cNvSpPr txBox="1">
            <a:spLocks noGrp="1"/>
          </p:cNvSpPr>
          <p:nvPr>
            <p:ph type="body" idx="3"/>
          </p:nvPr>
        </p:nvSpPr>
        <p:spPr>
          <a:xfrm>
            <a:off x="6400808" y="2249485"/>
            <a:ext cx="464660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42" name="Google Shape;142;p26"/>
          <p:cNvSpPr txBox="1">
            <a:spLocks noGrp="1"/>
          </p:cNvSpPr>
          <p:nvPr>
            <p:ph type="body" idx="4"/>
          </p:nvPr>
        </p:nvSpPr>
        <p:spPr>
          <a:xfrm>
            <a:off x="6172200" y="3073397"/>
            <a:ext cx="4875210"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43" name="Google Shape;143;p2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2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2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6"/>
        <p:cNvGrpSpPr/>
        <p:nvPr/>
      </p:nvGrpSpPr>
      <p:grpSpPr>
        <a:xfrm>
          <a:off x="0" y="0"/>
          <a:ext cx="0" cy="0"/>
          <a:chOff x="0" y="0"/>
          <a:chExt cx="0" cy="0"/>
        </a:xfrm>
      </p:grpSpPr>
      <p:sp>
        <p:nvSpPr>
          <p:cNvPr id="147" name="Google Shape;147;p27"/>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8" name="Google Shape;148;p2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2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2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1"/>
        <p:cNvGrpSpPr/>
        <p:nvPr/>
      </p:nvGrpSpPr>
      <p:grpSpPr>
        <a:xfrm>
          <a:off x="0" y="0"/>
          <a:ext cx="0" cy="0"/>
          <a:chOff x="0" y="0"/>
          <a:chExt cx="0" cy="0"/>
        </a:xfrm>
      </p:grpSpPr>
      <p:sp>
        <p:nvSpPr>
          <p:cNvPr id="152" name="Google Shape;152;p28"/>
          <p:cNvSpPr txBox="1">
            <a:spLocks noGrp="1"/>
          </p:cNvSpPr>
          <p:nvPr>
            <p:ph type="title"/>
          </p:nvPr>
        </p:nvSpPr>
        <p:spPr>
          <a:xfrm>
            <a:off x="1146705" y="609601"/>
            <a:ext cx="3856037" cy="163988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28"/>
          <p:cNvSpPr txBox="1">
            <a:spLocks noGrp="1"/>
          </p:cNvSpPr>
          <p:nvPr>
            <p:ph type="body" idx="1"/>
          </p:nvPr>
        </p:nvSpPr>
        <p:spPr>
          <a:xfrm>
            <a:off x="5156200" y="592666"/>
            <a:ext cx="5891209" cy="5198534"/>
          </a:xfrm>
          <a:prstGeom prst="rect">
            <a:avLst/>
          </a:prstGeom>
          <a:noFill/>
          <a:ln>
            <a:noFill/>
          </a:ln>
        </p:spPr>
        <p:txBody>
          <a:bodyPr spcFirstLastPara="1" wrap="square" lIns="91425" tIns="45700" rIns="91425" bIns="45700" anchor="ctr"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54" name="Google Shape;154;p28"/>
          <p:cNvSpPr txBox="1">
            <a:spLocks noGrp="1"/>
          </p:cNvSpPr>
          <p:nvPr>
            <p:ph type="body" idx="2"/>
          </p:nvPr>
        </p:nvSpPr>
        <p:spPr>
          <a:xfrm>
            <a:off x="1146705" y="2249486"/>
            <a:ext cx="3856037"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55" name="Google Shape;155;p2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2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p2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8"/>
        <p:cNvGrpSpPr/>
        <p:nvPr/>
      </p:nvGrpSpPr>
      <p:grpSpPr>
        <a:xfrm>
          <a:off x="0" y="0"/>
          <a:ext cx="0" cy="0"/>
          <a:chOff x="0" y="0"/>
          <a:chExt cx="0" cy="0"/>
        </a:xfrm>
      </p:grpSpPr>
      <p:sp>
        <p:nvSpPr>
          <p:cNvPr id="159" name="Google Shape;159;p29"/>
          <p:cNvSpPr txBox="1">
            <a:spLocks noGrp="1"/>
          </p:cNvSpPr>
          <p:nvPr>
            <p:ph type="title"/>
          </p:nvPr>
        </p:nvSpPr>
        <p:spPr>
          <a:xfrm>
            <a:off x="1141413" y="609600"/>
            <a:ext cx="5934508" cy="163988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29"/>
          <p:cNvSpPr>
            <a:spLocks noGrp="1"/>
          </p:cNvSpPr>
          <p:nvPr>
            <p:ph type="pic" idx="2"/>
          </p:nvPr>
        </p:nvSpPr>
        <p:spPr>
          <a:xfrm>
            <a:off x="7380721" y="609601"/>
            <a:ext cx="3666690" cy="5181599"/>
          </a:xfrm>
          <a:prstGeom prst="round2DiagRect">
            <a:avLst>
              <a:gd name="adj1" fmla="val 5608"/>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61" name="Google Shape;161;p29"/>
          <p:cNvSpPr txBox="1">
            <a:spLocks noGrp="1"/>
          </p:cNvSpPr>
          <p:nvPr>
            <p:ph type="body" idx="1"/>
          </p:nvPr>
        </p:nvSpPr>
        <p:spPr>
          <a:xfrm>
            <a:off x="1141410" y="2249486"/>
            <a:ext cx="5934511"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62" name="Google Shape;162;p2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 name="Google Shape;163;p2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 name="Google Shape;164;p2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18.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pic>
        <p:nvPicPr>
          <p:cNvPr id="6" name="Google Shape;6;p18" descr="\\DROBO-FS\QuickDrops\JB\PPTX NG\Droplets\LightingOverlay.png"/>
          <p:cNvPicPr preferRelativeResize="0"/>
          <p:nvPr/>
        </p:nvPicPr>
        <p:blipFill rotWithShape="1">
          <a:blip r:embed="rId20">
            <a:alphaModFix amt="30000"/>
          </a:blip>
          <a:srcRect/>
          <a:stretch/>
        </p:blipFill>
        <p:spPr>
          <a:xfrm>
            <a:off x="0" y="-1"/>
            <a:ext cx="12192003" cy="6858001"/>
          </a:xfrm>
          <a:prstGeom prst="rect">
            <a:avLst/>
          </a:prstGeom>
          <a:noFill/>
          <a:ln>
            <a:noFill/>
          </a:ln>
        </p:spPr>
      </p:pic>
      <p:grpSp>
        <p:nvGrpSpPr>
          <p:cNvPr id="7" name="Google Shape;7;p18"/>
          <p:cNvGrpSpPr/>
          <p:nvPr/>
        </p:nvGrpSpPr>
        <p:grpSpPr>
          <a:xfrm>
            <a:off x="-14288" y="0"/>
            <a:ext cx="12053888" cy="6858001"/>
            <a:chOff x="-14288" y="0"/>
            <a:chExt cx="12053888" cy="6858001"/>
          </a:xfrm>
        </p:grpSpPr>
        <p:grpSp>
          <p:nvGrpSpPr>
            <p:cNvPr id="8" name="Google Shape;8;p18"/>
            <p:cNvGrpSpPr/>
            <p:nvPr/>
          </p:nvGrpSpPr>
          <p:grpSpPr>
            <a:xfrm>
              <a:off x="-14288" y="0"/>
              <a:ext cx="1220788" cy="6858001"/>
              <a:chOff x="-14288" y="0"/>
              <a:chExt cx="1220788" cy="6858001"/>
            </a:xfrm>
          </p:grpSpPr>
          <p:sp>
            <p:nvSpPr>
              <p:cNvPr id="9" name="Google Shape;9;p18"/>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8"/>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8"/>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8"/>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3" name="Google Shape;13;p18"/>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8"/>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5" name="Google Shape;15;p18"/>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16" name="Google Shape;16;p18"/>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8"/>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18"/>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19" name="Google Shape;19;p18"/>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18"/>
              <p:cNvCxnSpPr/>
              <p:nvPr/>
            </p:nvCxnSpPr>
            <p:spPr>
              <a:xfrm>
                <a:off x="-4763" y="9525"/>
                <a:ext cx="0" cy="0"/>
              </a:xfrm>
              <a:prstGeom prst="straightConnector1">
                <a:avLst/>
              </a:prstGeom>
              <a:gradFill>
                <a:gsLst>
                  <a:gs pos="0">
                    <a:schemeClr val="lt2"/>
                  </a:gs>
                  <a:gs pos="100000">
                    <a:srgbClr val="3B95DE"/>
                  </a:gs>
                </a:gsLst>
                <a:lin ang="5400000" scaled="0"/>
              </a:gradFill>
              <a:ln w="9525" cap="flat" cmpd="sng">
                <a:solidFill>
                  <a:srgbClr val="FFFFFF"/>
                </a:solidFill>
                <a:prstDash val="solid"/>
                <a:miter lim="800000"/>
                <a:headEnd type="none" w="med" len="med"/>
                <a:tailEnd type="none" w="med" len="med"/>
              </a:ln>
            </p:spPr>
          </p:cxnSp>
          <p:sp>
            <p:nvSpPr>
              <p:cNvPr id="21" name="Google Shape;21;p18"/>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2" name="Google Shape;22;p18"/>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3" name="Google Shape;23;p18"/>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4" name="Google Shape;24;p18"/>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8"/>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18"/>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27" name="Google Shape;27;p18"/>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18"/>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29" name="Google Shape;29;p18"/>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18"/>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1" name="Google Shape;31;p18"/>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2" name="Google Shape;32;p18"/>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18"/>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8"/>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5" name="Google Shape;35;p18"/>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18"/>
            <p:cNvGrpSpPr/>
            <p:nvPr/>
          </p:nvGrpSpPr>
          <p:grpSpPr>
            <a:xfrm>
              <a:off x="11364912" y="0"/>
              <a:ext cx="674688" cy="6848476"/>
              <a:chOff x="11364912" y="0"/>
              <a:chExt cx="674688" cy="6848476"/>
            </a:xfrm>
          </p:grpSpPr>
          <p:sp>
            <p:nvSpPr>
              <p:cNvPr id="37" name="Google Shape;37;p18"/>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38" name="Google Shape;38;p18"/>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18"/>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18"/>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1" name="Google Shape;41;p18"/>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8"/>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3" name="Google Shape;43;p18"/>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8"/>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18"/>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8"/>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47;p18"/>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3600"/>
              <a:buFont typeface="Twentieth Century"/>
              <a:buNone/>
              <a:defRPr sz="3600" b="0" i="0" u="none" strike="noStrike" cap="non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8" name="Google Shape;48;p18"/>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Twentieth Century"/>
                <a:ea typeface="Twentieth Century"/>
                <a:cs typeface="Twentieth Century"/>
                <a:sym typeface="Twentieth Century"/>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49" name="Google Shape;49;p1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0" name="Google Shape;50;p1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1" name="Google Shape;51;p1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1pPr>
            <a:lvl2pPr marL="0" marR="0" lvl="1"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2pPr>
            <a:lvl3pPr marL="0" marR="0" lvl="2"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3pPr>
            <a:lvl4pPr marL="0" marR="0" lvl="3"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4pPr>
            <a:lvl5pPr marL="0" marR="0" lvl="4"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5pPr>
            <a:lvl6pPr marL="0" marR="0" lvl="5"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6pPr>
            <a:lvl7pPr marL="0" marR="0" lvl="6"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7pPr>
            <a:lvl8pPr marL="0" marR="0" lvl="7"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8pPr>
            <a:lvl9pPr marL="0" marR="0" lvl="8"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0"/>
        <p:cNvGrpSpPr/>
        <p:nvPr/>
      </p:nvGrpSpPr>
      <p:grpSpPr>
        <a:xfrm>
          <a:off x="0" y="0"/>
          <a:ext cx="0" cy="0"/>
          <a:chOff x="0" y="0"/>
          <a:chExt cx="0" cy="0"/>
        </a:xfrm>
      </p:grpSpPr>
      <p:pic>
        <p:nvPicPr>
          <p:cNvPr id="231" name="Google Shape;231;p21" descr="\\DROBO-FS\QuickDrops\JB\PPTX NG\Droplets\LightingOverlay.png"/>
          <p:cNvPicPr preferRelativeResize="0"/>
          <p:nvPr/>
        </p:nvPicPr>
        <p:blipFill rotWithShape="1">
          <a:blip r:embed="rId4">
            <a:alphaModFix amt="30000"/>
          </a:blip>
          <a:srcRect/>
          <a:stretch/>
        </p:blipFill>
        <p:spPr>
          <a:xfrm>
            <a:off x="0" y="-1"/>
            <a:ext cx="12192003" cy="6858001"/>
          </a:xfrm>
          <a:prstGeom prst="rect">
            <a:avLst/>
          </a:prstGeom>
          <a:noFill/>
          <a:ln>
            <a:noFill/>
          </a:ln>
        </p:spPr>
      </p:pic>
      <p:grpSp>
        <p:nvGrpSpPr>
          <p:cNvPr id="232" name="Google Shape;232;p21"/>
          <p:cNvGrpSpPr/>
          <p:nvPr/>
        </p:nvGrpSpPr>
        <p:grpSpPr>
          <a:xfrm>
            <a:off x="-14288" y="0"/>
            <a:ext cx="12053888" cy="6858001"/>
            <a:chOff x="-14288" y="0"/>
            <a:chExt cx="12053888" cy="6858001"/>
          </a:xfrm>
        </p:grpSpPr>
        <p:grpSp>
          <p:nvGrpSpPr>
            <p:cNvPr id="233" name="Google Shape;233;p21"/>
            <p:cNvGrpSpPr/>
            <p:nvPr/>
          </p:nvGrpSpPr>
          <p:grpSpPr>
            <a:xfrm>
              <a:off x="-14288" y="0"/>
              <a:ext cx="1220788" cy="6858001"/>
              <a:chOff x="-14288" y="0"/>
              <a:chExt cx="1220788" cy="6858001"/>
            </a:xfrm>
          </p:grpSpPr>
          <p:sp>
            <p:nvSpPr>
              <p:cNvPr id="234" name="Google Shape;234;p21"/>
              <p:cNvSpPr/>
              <p:nvPr/>
            </p:nvSpPr>
            <p:spPr>
              <a:xfrm>
                <a:off x="114300" y="4763"/>
                <a:ext cx="23813" cy="2181225"/>
              </a:xfrm>
              <a:prstGeom prst="rect">
                <a:avLst/>
              </a:pr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1"/>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1"/>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1"/>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dk2"/>
                  </a:gs>
                  <a:gs pos="100000">
                    <a:srgbClr val="B3FFFF"/>
                  </a:gs>
                </a:gsLst>
                <a:lin ang="5400000" scaled="0"/>
              </a:gradFill>
              <a:ln>
                <a:noFill/>
              </a:ln>
            </p:spPr>
          </p:sp>
          <p:sp>
            <p:nvSpPr>
              <p:cNvPr id="238" name="Google Shape;238;p21"/>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1"/>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dk2"/>
                  </a:gs>
                  <a:gs pos="100000">
                    <a:srgbClr val="B3FFFF"/>
                  </a:gs>
                </a:gsLst>
                <a:lin ang="5400000" scaled="0"/>
              </a:gradFill>
              <a:ln>
                <a:noFill/>
              </a:ln>
            </p:spPr>
          </p:sp>
          <p:sp>
            <p:nvSpPr>
              <p:cNvPr id="240" name="Google Shape;240;p21"/>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dk2"/>
                  </a:gs>
                  <a:gs pos="100000">
                    <a:srgbClr val="B3FFFF"/>
                  </a:gs>
                </a:gsLst>
                <a:lin ang="5400000" scaled="0"/>
              </a:gradFill>
              <a:ln>
                <a:noFill/>
              </a:ln>
            </p:spPr>
          </p:sp>
          <p:sp>
            <p:nvSpPr>
              <p:cNvPr id="241" name="Google Shape;241;p21"/>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1"/>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1"/>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dk2"/>
                  </a:gs>
                  <a:gs pos="100000">
                    <a:srgbClr val="B3FFFF"/>
                  </a:gs>
                </a:gsLst>
                <a:lin ang="5400000" scaled="0"/>
              </a:gradFill>
              <a:ln>
                <a:noFill/>
              </a:ln>
            </p:spPr>
          </p:sp>
          <p:sp>
            <p:nvSpPr>
              <p:cNvPr id="244" name="Google Shape;244;p21"/>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 name="Google Shape;245;p21"/>
              <p:cNvCxnSpPr/>
              <p:nvPr/>
            </p:nvCxnSpPr>
            <p:spPr>
              <a:xfrm>
                <a:off x="-4763" y="9525"/>
                <a:ext cx="0" cy="0"/>
              </a:xfrm>
              <a:prstGeom prst="straightConnector1">
                <a:avLst/>
              </a:prstGeom>
              <a:gradFill>
                <a:gsLst>
                  <a:gs pos="0">
                    <a:schemeClr val="dk2"/>
                  </a:gs>
                  <a:gs pos="100000">
                    <a:srgbClr val="B3FFFF"/>
                  </a:gs>
                </a:gsLst>
                <a:lin ang="5400000" scaled="0"/>
              </a:gradFill>
              <a:ln w="9525" cap="flat" cmpd="sng">
                <a:solidFill>
                  <a:srgbClr val="FFFFFF"/>
                </a:solidFill>
                <a:prstDash val="solid"/>
                <a:miter lim="800000"/>
                <a:headEnd type="none" w="med" len="med"/>
                <a:tailEnd type="none" w="med" len="med"/>
              </a:ln>
            </p:spPr>
          </p:cxnSp>
          <p:sp>
            <p:nvSpPr>
              <p:cNvPr id="246" name="Google Shape;246;p21"/>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dk2"/>
                  </a:gs>
                  <a:gs pos="100000">
                    <a:srgbClr val="B3FFFF"/>
                  </a:gs>
                </a:gsLst>
                <a:lin ang="5400000" scaled="0"/>
              </a:gradFill>
              <a:ln>
                <a:noFill/>
              </a:ln>
            </p:spPr>
          </p:sp>
          <p:sp>
            <p:nvSpPr>
              <p:cNvPr id="247" name="Google Shape;247;p21"/>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dk2"/>
                  </a:gs>
                  <a:gs pos="100000">
                    <a:srgbClr val="B3FFFF"/>
                  </a:gs>
                </a:gsLst>
                <a:lin ang="5400000" scaled="0"/>
              </a:gradFill>
              <a:ln>
                <a:noFill/>
              </a:ln>
            </p:spPr>
          </p:sp>
          <p:sp>
            <p:nvSpPr>
              <p:cNvPr id="248" name="Google Shape;248;p21"/>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dk2"/>
                  </a:gs>
                  <a:gs pos="100000">
                    <a:srgbClr val="B3FFFF"/>
                  </a:gs>
                </a:gsLst>
                <a:lin ang="5400000" scaled="0"/>
              </a:gradFill>
              <a:ln>
                <a:noFill/>
              </a:ln>
            </p:spPr>
          </p:sp>
          <p:sp>
            <p:nvSpPr>
              <p:cNvPr id="249" name="Google Shape;249;p21"/>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1"/>
              <p:cNvSpPr/>
              <p:nvPr/>
            </p:nvSpPr>
            <p:spPr>
              <a:xfrm>
                <a:off x="133350" y="4662488"/>
                <a:ext cx="23813" cy="2181225"/>
              </a:xfrm>
              <a:prstGeom prst="rect">
                <a:avLst/>
              </a:pr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1"/>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dk2"/>
                  </a:gs>
                  <a:gs pos="100000">
                    <a:srgbClr val="B3FFFF"/>
                  </a:gs>
                </a:gsLst>
                <a:lin ang="5400000" scaled="0"/>
              </a:gradFill>
              <a:ln>
                <a:noFill/>
              </a:ln>
            </p:spPr>
          </p:sp>
          <p:sp>
            <p:nvSpPr>
              <p:cNvPr id="252" name="Google Shape;252;p21"/>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1"/>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dk2"/>
                  </a:gs>
                  <a:gs pos="100000">
                    <a:srgbClr val="B3FFFF"/>
                  </a:gs>
                </a:gsLst>
                <a:lin ang="5400000" scaled="0"/>
              </a:gradFill>
              <a:ln>
                <a:noFill/>
              </a:ln>
            </p:spPr>
          </p:sp>
          <p:sp>
            <p:nvSpPr>
              <p:cNvPr id="254" name="Google Shape;254;p21"/>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1"/>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dk2"/>
                  </a:gs>
                  <a:gs pos="100000">
                    <a:srgbClr val="B3FFFF"/>
                  </a:gs>
                </a:gsLst>
                <a:lin ang="5400000" scaled="0"/>
              </a:gradFill>
              <a:ln>
                <a:noFill/>
              </a:ln>
            </p:spPr>
          </p:sp>
          <p:sp>
            <p:nvSpPr>
              <p:cNvPr id="256" name="Google Shape;256;p21"/>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dk2"/>
                  </a:gs>
                  <a:gs pos="100000">
                    <a:srgbClr val="B3FFFF"/>
                  </a:gs>
                </a:gsLst>
                <a:lin ang="5400000" scaled="0"/>
              </a:gradFill>
              <a:ln>
                <a:noFill/>
              </a:ln>
            </p:spPr>
          </p:sp>
          <p:sp>
            <p:nvSpPr>
              <p:cNvPr id="257" name="Google Shape;257;p21"/>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1"/>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1"/>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dk2"/>
                  </a:gs>
                  <a:gs pos="100000">
                    <a:srgbClr val="B3FFFF"/>
                  </a:gs>
                </a:gsLst>
                <a:lin ang="5400000" scaled="0"/>
              </a:gradFill>
              <a:ln>
                <a:noFill/>
              </a:ln>
            </p:spPr>
          </p:sp>
          <p:sp>
            <p:nvSpPr>
              <p:cNvPr id="260" name="Google Shape;260;p21"/>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261;p21"/>
            <p:cNvGrpSpPr/>
            <p:nvPr/>
          </p:nvGrpSpPr>
          <p:grpSpPr>
            <a:xfrm>
              <a:off x="11364912" y="0"/>
              <a:ext cx="674688" cy="6848476"/>
              <a:chOff x="11364912" y="0"/>
              <a:chExt cx="674688" cy="6848476"/>
            </a:xfrm>
          </p:grpSpPr>
          <p:sp>
            <p:nvSpPr>
              <p:cNvPr id="262" name="Google Shape;262;p21"/>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gradFill>
                <a:gsLst>
                  <a:gs pos="0">
                    <a:srgbClr val="134770">
                      <a:alpha val="80000"/>
                    </a:srgbClr>
                  </a:gs>
                  <a:gs pos="100000">
                    <a:srgbClr val="B3FFFF">
                      <a:alpha val="60000"/>
                    </a:srgbClr>
                  </a:gs>
                </a:gsLst>
                <a:lin ang="5400000" scaled="0"/>
              </a:gradFill>
              <a:ln>
                <a:noFill/>
              </a:ln>
            </p:spPr>
          </p:sp>
          <p:sp>
            <p:nvSpPr>
              <p:cNvPr id="263" name="Google Shape;263;p21"/>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134770">
                      <a:alpha val="80000"/>
                    </a:srgbClr>
                  </a:gs>
                  <a:gs pos="100000">
                    <a:srgbClr val="B3FFFF">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1"/>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34770">
                      <a:alpha val="80000"/>
                    </a:srgbClr>
                  </a:gs>
                  <a:gs pos="100000">
                    <a:srgbClr val="B3FFFF">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1"/>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gradFill>
                <a:gsLst>
                  <a:gs pos="0">
                    <a:srgbClr val="134770">
                      <a:alpha val="80000"/>
                    </a:srgbClr>
                  </a:gs>
                  <a:gs pos="100000">
                    <a:srgbClr val="B3FFFF">
                      <a:alpha val="60000"/>
                    </a:srgbClr>
                  </a:gs>
                </a:gsLst>
                <a:lin ang="5400000" scaled="0"/>
              </a:gradFill>
              <a:ln>
                <a:noFill/>
              </a:ln>
            </p:spPr>
          </p:sp>
          <p:sp>
            <p:nvSpPr>
              <p:cNvPr id="266" name="Google Shape;266;p21"/>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134770">
                      <a:alpha val="80000"/>
                    </a:srgbClr>
                  </a:gs>
                  <a:gs pos="100000">
                    <a:srgbClr val="B3FFFF">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1"/>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134770">
                      <a:alpha val="80000"/>
                    </a:srgbClr>
                  </a:gs>
                  <a:gs pos="100000">
                    <a:srgbClr val="B3FFFF">
                      <a:alpha val="60000"/>
                    </a:srgbClr>
                  </a:gs>
                </a:gsLst>
                <a:lin ang="5400000" scaled="0"/>
              </a:gradFill>
              <a:ln>
                <a:noFill/>
              </a:ln>
            </p:spPr>
          </p:sp>
          <p:sp>
            <p:nvSpPr>
              <p:cNvPr id="268" name="Google Shape;268;p21"/>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34770">
                      <a:alpha val="80000"/>
                    </a:srgbClr>
                  </a:gs>
                  <a:gs pos="100000">
                    <a:srgbClr val="B3FFFF">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1"/>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134770">
                      <a:alpha val="80000"/>
                    </a:srgbClr>
                  </a:gs>
                  <a:gs pos="100000">
                    <a:srgbClr val="B3FFFF">
                      <a:alpha val="60000"/>
                    </a:srgbClr>
                  </a:gs>
                </a:gsLst>
                <a:lin ang="5400000" scaled="0"/>
              </a:gradFill>
              <a:ln>
                <a:noFill/>
              </a:ln>
            </p:spPr>
          </p:sp>
          <p:sp>
            <p:nvSpPr>
              <p:cNvPr id="270" name="Google Shape;270;p21"/>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34770">
                      <a:alpha val="80000"/>
                    </a:srgbClr>
                  </a:gs>
                  <a:gs pos="100000">
                    <a:srgbClr val="B3FFFF">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1"/>
              <p:cNvSpPr/>
              <p:nvPr/>
            </p:nvSpPr>
            <p:spPr>
              <a:xfrm>
                <a:off x="11939587" y="6596063"/>
                <a:ext cx="23813" cy="252413"/>
              </a:xfrm>
              <a:prstGeom prst="rect">
                <a:avLst/>
              </a:prstGeom>
              <a:gradFill>
                <a:gsLst>
                  <a:gs pos="0">
                    <a:srgbClr val="134770">
                      <a:alpha val="80000"/>
                    </a:srgbClr>
                  </a:gs>
                  <a:gs pos="100000">
                    <a:srgbClr val="B3FFFF">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2" name="Google Shape;272;p21"/>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600"/>
              <a:buFont typeface="Twentieth Century"/>
              <a:buNone/>
              <a:defRPr sz="3600" b="0" i="0" u="none" strike="noStrike" cap="none">
                <a:solidFill>
                  <a:schemeClr val="dk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73" name="Google Shape;273;p21"/>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marR="0" lvl="0" indent="-419100" algn="l" rtl="0">
              <a:lnSpc>
                <a:spcPct val="120000"/>
              </a:lnSpc>
              <a:spcBef>
                <a:spcPts val="1000"/>
              </a:spcBef>
              <a:spcAft>
                <a:spcPts val="0"/>
              </a:spcAft>
              <a:buClr>
                <a:schemeClr val="dk1"/>
              </a:buClr>
              <a:buSzPts val="3000"/>
              <a:buFont typeface="Arial"/>
              <a:buChar char="•"/>
              <a:defRPr sz="2400" b="0" i="0" u="none" strike="noStrike" cap="none">
                <a:solidFill>
                  <a:schemeClr val="dk1"/>
                </a:solidFill>
                <a:latin typeface="Twentieth Century"/>
                <a:ea typeface="Twentieth Century"/>
                <a:cs typeface="Twentieth Century"/>
                <a:sym typeface="Twentieth Century"/>
              </a:defRPr>
            </a:lvl1pPr>
            <a:lvl2pPr marL="914400" marR="0" lvl="1" indent="-387350" algn="l" rtl="0">
              <a:lnSpc>
                <a:spcPct val="120000"/>
              </a:lnSpc>
              <a:spcBef>
                <a:spcPts val="500"/>
              </a:spcBef>
              <a:spcAft>
                <a:spcPts val="0"/>
              </a:spcAft>
              <a:buClr>
                <a:schemeClr val="dk1"/>
              </a:buClr>
              <a:buSzPts val="2500"/>
              <a:buFont typeface="Arial"/>
              <a:buChar char="•"/>
              <a:defRPr sz="2000" b="0" i="0" u="none" strike="noStrike" cap="none">
                <a:solidFill>
                  <a:schemeClr val="dk1"/>
                </a:solidFill>
                <a:latin typeface="Twentieth Century"/>
                <a:ea typeface="Twentieth Century"/>
                <a:cs typeface="Twentieth Century"/>
                <a:sym typeface="Twentieth Century"/>
              </a:defRPr>
            </a:lvl2pPr>
            <a:lvl3pPr marL="1371600" marR="0" lvl="2" indent="-371475" algn="l" rtl="0">
              <a:lnSpc>
                <a:spcPct val="120000"/>
              </a:lnSpc>
              <a:spcBef>
                <a:spcPts val="500"/>
              </a:spcBef>
              <a:spcAft>
                <a:spcPts val="0"/>
              </a:spcAft>
              <a:buClr>
                <a:schemeClr val="dk1"/>
              </a:buClr>
              <a:buSzPts val="2250"/>
              <a:buFont typeface="Arial"/>
              <a:buChar char="•"/>
              <a:defRPr sz="1800" b="0" i="0" u="none" strike="noStrike" cap="none">
                <a:solidFill>
                  <a:schemeClr val="dk1"/>
                </a:solidFill>
                <a:latin typeface="Twentieth Century"/>
                <a:ea typeface="Twentieth Century"/>
                <a:cs typeface="Twentieth Century"/>
                <a:sym typeface="Twentieth Century"/>
              </a:defRPr>
            </a:lvl3pPr>
            <a:lvl4pPr marL="1828800" marR="0" lvl="3" indent="-355600" algn="l" rtl="0">
              <a:lnSpc>
                <a:spcPct val="120000"/>
              </a:lnSpc>
              <a:spcBef>
                <a:spcPts val="500"/>
              </a:spcBef>
              <a:spcAft>
                <a:spcPts val="0"/>
              </a:spcAft>
              <a:buClr>
                <a:schemeClr val="dk1"/>
              </a:buClr>
              <a:buSzPts val="2000"/>
              <a:buFont typeface="Arial"/>
              <a:buChar char="•"/>
              <a:defRPr sz="1600" b="0" i="0" u="none" strike="noStrike" cap="none">
                <a:solidFill>
                  <a:schemeClr val="dk1"/>
                </a:solidFill>
                <a:latin typeface="Twentieth Century"/>
                <a:ea typeface="Twentieth Century"/>
                <a:cs typeface="Twentieth Century"/>
                <a:sym typeface="Twentieth Century"/>
              </a:defRPr>
            </a:lvl4pPr>
            <a:lvl5pPr marL="2286000" marR="0" lvl="4" indent="-355600" algn="l" rtl="0">
              <a:lnSpc>
                <a:spcPct val="120000"/>
              </a:lnSpc>
              <a:spcBef>
                <a:spcPts val="500"/>
              </a:spcBef>
              <a:spcAft>
                <a:spcPts val="0"/>
              </a:spcAft>
              <a:buClr>
                <a:schemeClr val="dk1"/>
              </a:buClr>
              <a:buSzPts val="2000"/>
              <a:buFont typeface="Arial"/>
              <a:buChar char="•"/>
              <a:defRPr sz="1600" b="0" i="0" u="none" strike="noStrike" cap="none">
                <a:solidFill>
                  <a:schemeClr val="dk1"/>
                </a:solidFill>
                <a:latin typeface="Twentieth Century"/>
                <a:ea typeface="Twentieth Century"/>
                <a:cs typeface="Twentieth Century"/>
                <a:sym typeface="Twentieth Century"/>
              </a:defRPr>
            </a:lvl5pPr>
            <a:lvl6pPr marL="2743200" marR="0" lvl="5" indent="-339725" algn="l" rtl="0">
              <a:lnSpc>
                <a:spcPct val="120000"/>
              </a:lnSpc>
              <a:spcBef>
                <a:spcPts val="500"/>
              </a:spcBef>
              <a:spcAft>
                <a:spcPts val="0"/>
              </a:spcAft>
              <a:buClr>
                <a:schemeClr val="dk1"/>
              </a:buClr>
              <a:buSzPts val="1750"/>
              <a:buFont typeface="Arial"/>
              <a:buChar char="•"/>
              <a:defRPr sz="1400" b="0" i="0" u="none" strike="noStrike" cap="none">
                <a:solidFill>
                  <a:schemeClr val="dk1"/>
                </a:solidFill>
                <a:latin typeface="Twentieth Century"/>
                <a:ea typeface="Twentieth Century"/>
                <a:cs typeface="Twentieth Century"/>
                <a:sym typeface="Twentieth Century"/>
              </a:defRPr>
            </a:lvl6pPr>
            <a:lvl7pPr marL="3200400" marR="0" lvl="6" indent="-339725" algn="l" rtl="0">
              <a:lnSpc>
                <a:spcPct val="120000"/>
              </a:lnSpc>
              <a:spcBef>
                <a:spcPts val="500"/>
              </a:spcBef>
              <a:spcAft>
                <a:spcPts val="0"/>
              </a:spcAft>
              <a:buClr>
                <a:schemeClr val="dk1"/>
              </a:buClr>
              <a:buSzPts val="1750"/>
              <a:buFont typeface="Arial"/>
              <a:buChar char="•"/>
              <a:defRPr sz="1400" b="0" i="0" u="none" strike="noStrike" cap="none">
                <a:solidFill>
                  <a:schemeClr val="dk1"/>
                </a:solidFill>
                <a:latin typeface="Twentieth Century"/>
                <a:ea typeface="Twentieth Century"/>
                <a:cs typeface="Twentieth Century"/>
                <a:sym typeface="Twentieth Century"/>
              </a:defRPr>
            </a:lvl7pPr>
            <a:lvl8pPr marL="3657600" marR="0" lvl="7" indent="-339725" algn="l" rtl="0">
              <a:lnSpc>
                <a:spcPct val="120000"/>
              </a:lnSpc>
              <a:spcBef>
                <a:spcPts val="500"/>
              </a:spcBef>
              <a:spcAft>
                <a:spcPts val="0"/>
              </a:spcAft>
              <a:buClr>
                <a:schemeClr val="dk1"/>
              </a:buClr>
              <a:buSzPts val="1750"/>
              <a:buFont typeface="Arial"/>
              <a:buChar char="•"/>
              <a:defRPr sz="1400" b="0" i="0" u="none" strike="noStrike" cap="none">
                <a:solidFill>
                  <a:schemeClr val="dk1"/>
                </a:solidFill>
                <a:latin typeface="Twentieth Century"/>
                <a:ea typeface="Twentieth Century"/>
                <a:cs typeface="Twentieth Century"/>
                <a:sym typeface="Twentieth Century"/>
              </a:defRPr>
            </a:lvl8pPr>
            <a:lvl9pPr marL="4114800" marR="0" lvl="8" indent="-339725" algn="l" rtl="0">
              <a:lnSpc>
                <a:spcPct val="120000"/>
              </a:lnSpc>
              <a:spcBef>
                <a:spcPts val="500"/>
              </a:spcBef>
              <a:spcAft>
                <a:spcPts val="0"/>
              </a:spcAft>
              <a:buClr>
                <a:schemeClr val="dk1"/>
              </a:buClr>
              <a:buSzPts val="1750"/>
              <a:buFont typeface="Arial"/>
              <a:buChar char="•"/>
              <a:defRPr sz="14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274" name="Google Shape;274;p2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a:solidFill>
                  <a:srgbClr val="888888"/>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275" name="Google Shape;275;p2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cap="none">
                <a:solidFill>
                  <a:srgbClr val="888888"/>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dk1"/>
                </a:solidFill>
                <a:latin typeface="Twentieth Century"/>
                <a:ea typeface="Twentieth Century"/>
                <a:cs typeface="Twentieth Century"/>
                <a:sym typeface="Twentieth Century"/>
              </a:defRPr>
            </a:lvl9pPr>
          </a:lstStyle>
          <a:p>
            <a:endParaRPr/>
          </a:p>
        </p:txBody>
      </p:sp>
      <p:sp>
        <p:nvSpPr>
          <p:cNvPr id="276" name="Google Shape;276;p2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u="none">
                <a:solidFill>
                  <a:srgbClr val="888888"/>
                </a:solidFill>
                <a:latin typeface="Twentieth Century"/>
                <a:ea typeface="Twentieth Century"/>
                <a:cs typeface="Twentieth Century"/>
                <a:sym typeface="Twentieth Century"/>
              </a:defRPr>
            </a:lvl1pPr>
            <a:lvl2pPr marL="0" marR="0" lvl="1" indent="0" algn="r" rtl="0">
              <a:spcBef>
                <a:spcPts val="0"/>
              </a:spcBef>
              <a:buNone/>
              <a:defRPr sz="1050" b="0" u="none">
                <a:solidFill>
                  <a:srgbClr val="888888"/>
                </a:solidFill>
                <a:latin typeface="Twentieth Century"/>
                <a:ea typeface="Twentieth Century"/>
                <a:cs typeface="Twentieth Century"/>
                <a:sym typeface="Twentieth Century"/>
              </a:defRPr>
            </a:lvl2pPr>
            <a:lvl3pPr marL="0" marR="0" lvl="2" indent="0" algn="r" rtl="0">
              <a:spcBef>
                <a:spcPts val="0"/>
              </a:spcBef>
              <a:buNone/>
              <a:defRPr sz="1050" b="0" u="none">
                <a:solidFill>
                  <a:srgbClr val="888888"/>
                </a:solidFill>
                <a:latin typeface="Twentieth Century"/>
                <a:ea typeface="Twentieth Century"/>
                <a:cs typeface="Twentieth Century"/>
                <a:sym typeface="Twentieth Century"/>
              </a:defRPr>
            </a:lvl3pPr>
            <a:lvl4pPr marL="0" marR="0" lvl="3" indent="0" algn="r" rtl="0">
              <a:spcBef>
                <a:spcPts val="0"/>
              </a:spcBef>
              <a:buNone/>
              <a:defRPr sz="1050" b="0" u="none">
                <a:solidFill>
                  <a:srgbClr val="888888"/>
                </a:solidFill>
                <a:latin typeface="Twentieth Century"/>
                <a:ea typeface="Twentieth Century"/>
                <a:cs typeface="Twentieth Century"/>
                <a:sym typeface="Twentieth Century"/>
              </a:defRPr>
            </a:lvl4pPr>
            <a:lvl5pPr marL="0" marR="0" lvl="4" indent="0" algn="r" rtl="0">
              <a:spcBef>
                <a:spcPts val="0"/>
              </a:spcBef>
              <a:buNone/>
              <a:defRPr sz="1050" b="0" u="none">
                <a:solidFill>
                  <a:srgbClr val="888888"/>
                </a:solidFill>
                <a:latin typeface="Twentieth Century"/>
                <a:ea typeface="Twentieth Century"/>
                <a:cs typeface="Twentieth Century"/>
                <a:sym typeface="Twentieth Century"/>
              </a:defRPr>
            </a:lvl5pPr>
            <a:lvl6pPr marL="0" marR="0" lvl="5" indent="0" algn="r" rtl="0">
              <a:spcBef>
                <a:spcPts val="0"/>
              </a:spcBef>
              <a:buNone/>
              <a:defRPr sz="1050" b="0" u="none">
                <a:solidFill>
                  <a:srgbClr val="888888"/>
                </a:solidFill>
                <a:latin typeface="Twentieth Century"/>
                <a:ea typeface="Twentieth Century"/>
                <a:cs typeface="Twentieth Century"/>
                <a:sym typeface="Twentieth Century"/>
              </a:defRPr>
            </a:lvl6pPr>
            <a:lvl7pPr marL="0" marR="0" lvl="6" indent="0" algn="r" rtl="0">
              <a:spcBef>
                <a:spcPts val="0"/>
              </a:spcBef>
              <a:buNone/>
              <a:defRPr sz="1050" b="0" u="none">
                <a:solidFill>
                  <a:srgbClr val="888888"/>
                </a:solidFill>
                <a:latin typeface="Twentieth Century"/>
                <a:ea typeface="Twentieth Century"/>
                <a:cs typeface="Twentieth Century"/>
                <a:sym typeface="Twentieth Century"/>
              </a:defRPr>
            </a:lvl7pPr>
            <a:lvl8pPr marL="0" marR="0" lvl="7" indent="0" algn="r" rtl="0">
              <a:spcBef>
                <a:spcPts val="0"/>
              </a:spcBef>
              <a:buNone/>
              <a:defRPr sz="1050" b="0" u="none">
                <a:solidFill>
                  <a:srgbClr val="888888"/>
                </a:solidFill>
                <a:latin typeface="Twentieth Century"/>
                <a:ea typeface="Twentieth Century"/>
                <a:cs typeface="Twentieth Century"/>
                <a:sym typeface="Twentieth Century"/>
              </a:defRPr>
            </a:lvl8pPr>
            <a:lvl9pPr marL="0" marR="0" lvl="8" indent="0" algn="r" rtl="0">
              <a:spcBef>
                <a:spcPts val="0"/>
              </a:spcBef>
              <a:buNone/>
              <a:defRPr sz="1050" b="0" u="none">
                <a:solidFill>
                  <a:srgbClr val="888888"/>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16.jfi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1.jpg"/><Relationship Id="rId5" Type="http://schemas.openxmlformats.org/officeDocument/2006/relationships/image" Target="../media/image4.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4.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6"/>
        <p:cNvGrpSpPr/>
        <p:nvPr/>
      </p:nvGrpSpPr>
      <p:grpSpPr>
        <a:xfrm>
          <a:off x="0" y="0"/>
          <a:ext cx="0" cy="0"/>
          <a:chOff x="0" y="0"/>
          <a:chExt cx="0" cy="0"/>
        </a:xfrm>
      </p:grpSpPr>
      <p:grpSp>
        <p:nvGrpSpPr>
          <p:cNvPr id="287" name="Google Shape;287;p2"/>
          <p:cNvGrpSpPr/>
          <p:nvPr/>
        </p:nvGrpSpPr>
        <p:grpSpPr>
          <a:xfrm>
            <a:off x="0" y="-1"/>
            <a:ext cx="12192003" cy="6858001"/>
            <a:chOff x="0" y="-1"/>
            <a:chExt cx="12192003" cy="6858001"/>
          </a:xfrm>
        </p:grpSpPr>
        <p:sp>
          <p:nvSpPr>
            <p:cNvPr id="288" name="Google Shape;288;p2"/>
            <p:cNvSpPr/>
            <p:nvPr/>
          </p:nvSpPr>
          <p:spPr>
            <a:xfrm>
              <a:off x="1" y="-1"/>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pic>
          <p:nvPicPr>
            <p:cNvPr id="289" name="Google Shape;289;p2"/>
            <p:cNvPicPr preferRelativeResize="0"/>
            <p:nvPr/>
          </p:nvPicPr>
          <p:blipFill rotWithShape="1">
            <a:blip r:embed="rId4">
              <a:alphaModFix amt="30000"/>
            </a:blip>
            <a:srcRect/>
            <a:stretch/>
          </p:blipFill>
          <p:spPr>
            <a:xfrm>
              <a:off x="0" y="-1"/>
              <a:ext cx="12192003" cy="6858001"/>
            </a:xfrm>
            <a:prstGeom prst="rect">
              <a:avLst/>
            </a:prstGeom>
            <a:noFill/>
            <a:ln>
              <a:noFill/>
            </a:ln>
          </p:spPr>
        </p:pic>
      </p:grpSp>
      <p:pic>
        <p:nvPicPr>
          <p:cNvPr id="290" name="Google Shape;290;p2" descr="Diagram&#10;&#10;Description automatically generated"/>
          <p:cNvPicPr preferRelativeResize="0"/>
          <p:nvPr/>
        </p:nvPicPr>
        <p:blipFill rotWithShape="1">
          <a:blip r:embed="rId5">
            <a:alphaModFix/>
          </a:blip>
          <a:srcRect r="29"/>
          <a:stretch/>
        </p:blipFill>
        <p:spPr>
          <a:xfrm>
            <a:off x="3611" y="589482"/>
            <a:ext cx="12188389" cy="6857990"/>
          </a:xfrm>
          <a:prstGeom prst="rect">
            <a:avLst/>
          </a:prstGeom>
          <a:noFill/>
          <a:ln>
            <a:noFill/>
          </a:ln>
        </p:spPr>
      </p:pic>
      <p:grpSp>
        <p:nvGrpSpPr>
          <p:cNvPr id="291" name="Google Shape;291;p2"/>
          <p:cNvGrpSpPr/>
          <p:nvPr/>
        </p:nvGrpSpPr>
        <p:grpSpPr>
          <a:xfrm>
            <a:off x="605895" y="-108309"/>
            <a:ext cx="10982062" cy="4219930"/>
            <a:chOff x="605895" y="-108309"/>
            <a:chExt cx="10982062" cy="4219930"/>
          </a:xfrm>
        </p:grpSpPr>
        <p:sp>
          <p:nvSpPr>
            <p:cNvPr id="292" name="Google Shape;292;p2"/>
            <p:cNvSpPr/>
            <p:nvPr/>
          </p:nvSpPr>
          <p:spPr>
            <a:xfrm>
              <a:off x="2740483" y="-108309"/>
              <a:ext cx="7012957" cy="1317766"/>
            </a:xfrm>
            <a:prstGeom prst="round2DiagRect">
              <a:avLst>
                <a:gd name="adj1" fmla="val 9246"/>
                <a:gd name="adj2" fmla="val 0"/>
              </a:avLst>
            </a:prstGeom>
            <a:solidFill>
              <a:schemeClr val="dk1">
                <a:alpha val="80000"/>
              </a:schemeClr>
            </a:solidFill>
            <a:ln w="19050" cap="sq" cmpd="sng">
              <a:solidFill>
                <a:schemeClr val="lt2">
                  <a:alpha val="60000"/>
                </a:scheme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grpSp>
          <p:nvGrpSpPr>
            <p:cNvPr id="293" name="Google Shape;293;p2"/>
            <p:cNvGrpSpPr/>
            <p:nvPr/>
          </p:nvGrpSpPr>
          <p:grpSpPr>
            <a:xfrm>
              <a:off x="605895" y="2900097"/>
              <a:ext cx="10982062" cy="1211524"/>
              <a:chOff x="605895" y="2900097"/>
              <a:chExt cx="10982062" cy="1211524"/>
            </a:xfrm>
          </p:grpSpPr>
          <p:sp>
            <p:nvSpPr>
              <p:cNvPr id="294" name="Google Shape;294;p2"/>
              <p:cNvSpPr/>
              <p:nvPr/>
            </p:nvSpPr>
            <p:spPr>
              <a:xfrm rot="-5400000" flipH="1">
                <a:off x="9653587" y="3379784"/>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295" name="Google Shape;295;p2"/>
              <p:cNvSpPr/>
              <p:nvPr/>
            </p:nvSpPr>
            <p:spPr>
              <a:xfrm rot="-5400000" flipH="1">
                <a:off x="10078244" y="3310728"/>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rot="-5400000" flipH="1">
                <a:off x="11146631" y="3574253"/>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rot="-5400000" flipH="1">
                <a:off x="10230644" y="3034502"/>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298" name="Google Shape;298;p2"/>
              <p:cNvSpPr/>
              <p:nvPr/>
            </p:nvSpPr>
            <p:spPr>
              <a:xfrm rot="5400000">
                <a:off x="10034587" y="256275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299" name="Google Shape;299;p2"/>
              <p:cNvSpPr/>
              <p:nvPr/>
            </p:nvSpPr>
            <p:spPr>
              <a:xfrm rot="5400000">
                <a:off x="10747375" y="3232679"/>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rot="5400000">
                <a:off x="11399044" y="3095360"/>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rot="5400000">
                <a:off x="10353675" y="2153178"/>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02" name="Google Shape;302;p2"/>
              <p:cNvSpPr/>
              <p:nvPr/>
            </p:nvSpPr>
            <p:spPr>
              <a:xfrm rot="5400000">
                <a:off x="9848850" y="330887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rot="5400000">
                <a:off x="9721056" y="3284272"/>
                <a:ext cx="23813" cy="252413"/>
              </a:xfrm>
              <a:prstGeom prst="rect">
                <a:avLst/>
              </a:pr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rot="5400000">
                <a:off x="2122751" y="3532184"/>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05" name="Google Shape;305;p2"/>
              <p:cNvSpPr/>
              <p:nvPr/>
            </p:nvSpPr>
            <p:spPr>
              <a:xfrm rot="5400000">
                <a:off x="1958445" y="3463128"/>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rot="5400000">
                <a:off x="858308" y="3726653"/>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rot="5400000">
                <a:off x="1658407" y="3186902"/>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08" name="Google Shape;308;p2"/>
              <p:cNvSpPr/>
              <p:nvPr/>
            </p:nvSpPr>
            <p:spPr>
              <a:xfrm rot="-5400000" flipH="1">
                <a:off x="1860814" y="271515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09" name="Google Shape;309;p2"/>
              <p:cNvSpPr/>
              <p:nvPr/>
            </p:nvSpPr>
            <p:spPr>
              <a:xfrm rot="-5400000" flipH="1">
                <a:off x="1289314" y="3385079"/>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rot="-5400000" flipH="1">
                <a:off x="605895" y="3247760"/>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rot="-5400000" flipH="1">
                <a:off x="1532202" y="2305578"/>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12" name="Google Shape;312;p2"/>
              <p:cNvSpPr/>
              <p:nvPr/>
            </p:nvSpPr>
            <p:spPr>
              <a:xfrm rot="-5400000" flipH="1">
                <a:off x="2154501" y="346127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rot="-5400000" flipH="1">
                <a:off x="2448983" y="3436672"/>
                <a:ext cx="23813" cy="252413"/>
              </a:xfrm>
              <a:prstGeom prst="rect">
                <a:avLst/>
              </a:pr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4" name="Google Shape;314;p2"/>
          <p:cNvSpPr txBox="1">
            <a:spLocks noGrp="1"/>
          </p:cNvSpPr>
          <p:nvPr>
            <p:ph type="ctrTitle"/>
          </p:nvPr>
        </p:nvSpPr>
        <p:spPr>
          <a:xfrm>
            <a:off x="2738887" y="-158949"/>
            <a:ext cx="6858000" cy="1367896"/>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lt1"/>
              </a:buClr>
              <a:buSzPct val="100000"/>
              <a:buFont typeface="Twentieth Century"/>
              <a:buNone/>
            </a:pPr>
            <a:r>
              <a:rPr lang="en-US"/>
              <a:t>3D PRINTER FILAMENT MAKER </a:t>
            </a:r>
            <a:endParaRPr/>
          </a:p>
        </p:txBody>
      </p:sp>
      <p:sp>
        <p:nvSpPr>
          <p:cNvPr id="315" name="Google Shape;315;p2"/>
          <p:cNvSpPr txBox="1"/>
          <p:nvPr/>
        </p:nvSpPr>
        <p:spPr>
          <a:xfrm>
            <a:off x="3804250" y="6420928"/>
            <a:ext cx="5359800" cy="1077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a:solidFill>
                  <a:schemeClr val="lt1"/>
                </a:solidFill>
              </a:rPr>
              <a:t>MOHAMMED SAAD SAYYED</a:t>
            </a:r>
            <a:endParaRP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CCCB3-68E4-06DC-9923-A9028144B9AF}"/>
              </a:ext>
            </a:extLst>
          </p:cNvPr>
          <p:cNvSpPr>
            <a:spLocks noGrp="1"/>
          </p:cNvSpPr>
          <p:nvPr>
            <p:ph type="title"/>
          </p:nvPr>
        </p:nvSpPr>
        <p:spPr/>
        <p:txBody>
          <a:bodyPr/>
          <a:lstStyle/>
          <a:p>
            <a:pPr algn="ctr"/>
            <a:r>
              <a:rPr lang="en-US" dirty="0"/>
              <a:t>CIVIL INDUSTRY</a:t>
            </a:r>
          </a:p>
        </p:txBody>
      </p:sp>
      <p:pic>
        <p:nvPicPr>
          <p:cNvPr id="5" name="Picture 4">
            <a:extLst>
              <a:ext uri="{FF2B5EF4-FFF2-40B4-BE49-F238E27FC236}">
                <a16:creationId xmlns:a16="http://schemas.microsoft.com/office/drawing/2014/main" id="{6889A461-CFE2-9492-30B8-30B798786881}"/>
              </a:ext>
            </a:extLst>
          </p:cNvPr>
          <p:cNvPicPr>
            <a:picLocks noChangeAspect="1"/>
          </p:cNvPicPr>
          <p:nvPr/>
        </p:nvPicPr>
        <p:blipFill>
          <a:blip r:embed="rId2"/>
          <a:stretch>
            <a:fillRect/>
          </a:stretch>
        </p:blipFill>
        <p:spPr>
          <a:xfrm>
            <a:off x="1432121" y="2097088"/>
            <a:ext cx="5503252" cy="4068187"/>
          </a:xfrm>
          <a:prstGeom prst="rect">
            <a:avLst/>
          </a:prstGeom>
          <a:ln w="228600" cap="sq" cmpd="thickThin">
            <a:solidFill>
              <a:srgbClr val="000000"/>
            </a:solidFill>
            <a:prstDash val="solid"/>
            <a:miter lim="800000"/>
          </a:ln>
          <a:effectLst>
            <a:innerShdw blurRad="76200">
              <a:srgbClr val="000000"/>
            </a:innerShdw>
          </a:effectLst>
        </p:spPr>
      </p:pic>
      <p:sp>
        <p:nvSpPr>
          <p:cNvPr id="6" name="TextBox 5">
            <a:extLst>
              <a:ext uri="{FF2B5EF4-FFF2-40B4-BE49-F238E27FC236}">
                <a16:creationId xmlns:a16="http://schemas.microsoft.com/office/drawing/2014/main" id="{F4551DEE-21D5-047B-1A8A-D6E6D084383D}"/>
              </a:ext>
            </a:extLst>
          </p:cNvPr>
          <p:cNvSpPr txBox="1"/>
          <p:nvPr/>
        </p:nvSpPr>
        <p:spPr>
          <a:xfrm>
            <a:off x="7859125" y="1581190"/>
            <a:ext cx="3662315" cy="4893647"/>
          </a:xfrm>
          <a:prstGeom prst="rect">
            <a:avLst/>
          </a:prstGeom>
          <a:noFill/>
        </p:spPr>
        <p:txBody>
          <a:bodyPr wrap="square" rtlCol="0">
            <a:spAutoFit/>
          </a:bodyPr>
          <a:lstStyle/>
          <a:p>
            <a:r>
              <a:rPr lang="en-US" sz="2400" dirty="0"/>
              <a:t>A 3D printed house can be finished in as little as 24 hours if you want to talk about something more suitable for long-term habitation. Naturally, more complicated builds take longer. A new home can be printed in roughly 10 days using alternate, native materials that require additional processing.</a:t>
            </a:r>
          </a:p>
        </p:txBody>
      </p:sp>
    </p:spTree>
    <p:extLst>
      <p:ext uri="{BB962C8B-B14F-4D97-AF65-F5344CB8AC3E}">
        <p14:creationId xmlns:p14="http://schemas.microsoft.com/office/powerpoint/2010/main" val="401389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5" name="Google Shape;795;g21df041f11c_2_7"/>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SELLING OF 3D PRINTED PROSTHETIC HAND  </a:t>
            </a:r>
            <a:r>
              <a:rPr lang="en-US" sz="1800">
                <a:solidFill>
                  <a:srgbClr val="0F1111"/>
                </a:solidFill>
                <a:highlight>
                  <a:srgbClr val="FFFFFF"/>
                </a:highlight>
                <a:latin typeface="Arial"/>
                <a:ea typeface="Arial"/>
                <a:cs typeface="Arial"/>
                <a:sym typeface="Arial"/>
              </a:rPr>
              <a:t>  </a:t>
            </a:r>
            <a:endParaRPr sz="1800">
              <a:solidFill>
                <a:srgbClr val="0F1111"/>
              </a:solidFill>
              <a:highlight>
                <a:srgbClr val="FFFFFF"/>
              </a:highlight>
              <a:latin typeface="Arial"/>
              <a:ea typeface="Arial"/>
              <a:cs typeface="Arial"/>
              <a:sym typeface="Arial"/>
            </a:endParaRPr>
          </a:p>
          <a:p>
            <a:pPr marL="0" lvl="0" indent="0" algn="l" rtl="0">
              <a:spcBef>
                <a:spcPts val="0"/>
              </a:spcBef>
              <a:spcAft>
                <a:spcPts val="0"/>
              </a:spcAft>
              <a:buNone/>
            </a:pPr>
            <a:endParaRPr/>
          </a:p>
        </p:txBody>
      </p:sp>
      <p:sp>
        <p:nvSpPr>
          <p:cNvPr id="796" name="Google Shape;796;g21df041f11c_2_7"/>
          <p:cNvSpPr txBox="1">
            <a:spLocks noGrp="1"/>
          </p:cNvSpPr>
          <p:nvPr>
            <p:ph type="body" idx="1"/>
          </p:nvPr>
        </p:nvSpPr>
        <p:spPr>
          <a:xfrm>
            <a:off x="1141406" y="2249475"/>
            <a:ext cx="4954500" cy="3541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solidFill>
                  <a:srgbClr val="FF0000"/>
                </a:solidFill>
                <a:highlight>
                  <a:srgbClr val="FFFF00"/>
                </a:highlight>
              </a:rPr>
              <a:t>PET FILAMENT SELLING PRICE</a:t>
            </a:r>
            <a:endParaRPr>
              <a:solidFill>
                <a:srgbClr val="FF0000"/>
              </a:solidFill>
              <a:highlight>
                <a:srgbClr val="FFFF00"/>
              </a:highlight>
            </a:endParaRPr>
          </a:p>
          <a:p>
            <a:pPr marL="457200" lvl="0" indent="-371475" algn="l" rtl="0">
              <a:spcBef>
                <a:spcPts val="1000"/>
              </a:spcBef>
              <a:spcAft>
                <a:spcPts val="0"/>
              </a:spcAft>
              <a:buClr>
                <a:srgbClr val="FF0000"/>
              </a:buClr>
              <a:buSzPts val="2250"/>
              <a:buChar char="•"/>
            </a:pPr>
            <a:r>
              <a:rPr lang="en-US">
                <a:solidFill>
                  <a:srgbClr val="FF0000"/>
                </a:solidFill>
                <a:highlight>
                  <a:srgbClr val="FFFF00"/>
                </a:highlight>
              </a:rPr>
              <a:t>PRODUCTION COST 80 RS </a:t>
            </a:r>
            <a:endParaRPr>
              <a:solidFill>
                <a:srgbClr val="FF0000"/>
              </a:solidFill>
              <a:highlight>
                <a:srgbClr val="FFFF00"/>
              </a:highlight>
            </a:endParaRPr>
          </a:p>
          <a:p>
            <a:pPr marL="457200" lvl="0" indent="-371475" algn="l" rtl="0">
              <a:spcBef>
                <a:spcPts val="0"/>
              </a:spcBef>
              <a:spcAft>
                <a:spcPts val="0"/>
              </a:spcAft>
              <a:buClr>
                <a:srgbClr val="FF0000"/>
              </a:buClr>
              <a:buSzPts val="2250"/>
              <a:buChar char="•"/>
            </a:pPr>
            <a:r>
              <a:rPr lang="en-US">
                <a:solidFill>
                  <a:srgbClr val="FF0000"/>
                </a:solidFill>
                <a:highlight>
                  <a:srgbClr val="FFFF00"/>
                </a:highlight>
              </a:rPr>
              <a:t>(6.67 YUAN) </a:t>
            </a:r>
            <a:endParaRPr>
              <a:solidFill>
                <a:srgbClr val="FF0000"/>
              </a:solidFill>
              <a:highlight>
                <a:srgbClr val="FFFF00"/>
              </a:highlight>
            </a:endParaRPr>
          </a:p>
          <a:p>
            <a:pPr marL="457200" lvl="0" indent="-371475" algn="l" rtl="0">
              <a:spcBef>
                <a:spcPts val="0"/>
              </a:spcBef>
              <a:spcAft>
                <a:spcPts val="0"/>
              </a:spcAft>
              <a:buClr>
                <a:srgbClr val="FF0000"/>
              </a:buClr>
              <a:buSzPts val="2250"/>
              <a:buChar char="•"/>
            </a:pPr>
            <a:r>
              <a:rPr lang="en-US">
                <a:solidFill>
                  <a:srgbClr val="FF0000"/>
                </a:solidFill>
                <a:highlight>
                  <a:srgbClr val="FFFF00"/>
                </a:highlight>
              </a:rPr>
              <a:t>SELLING PRICE 1000 RS </a:t>
            </a:r>
            <a:endParaRPr>
              <a:solidFill>
                <a:srgbClr val="FF0000"/>
              </a:solidFill>
              <a:highlight>
                <a:srgbClr val="FFFF00"/>
              </a:highlight>
            </a:endParaRPr>
          </a:p>
          <a:p>
            <a:pPr marL="457200" lvl="0" indent="-371475" algn="l" rtl="0">
              <a:spcBef>
                <a:spcPts val="0"/>
              </a:spcBef>
              <a:spcAft>
                <a:spcPts val="0"/>
              </a:spcAft>
              <a:buClr>
                <a:srgbClr val="FF0000"/>
              </a:buClr>
              <a:buSzPts val="2250"/>
              <a:buChar char="•"/>
            </a:pPr>
            <a:r>
              <a:rPr lang="en-US">
                <a:solidFill>
                  <a:srgbClr val="FF0000"/>
                </a:solidFill>
                <a:highlight>
                  <a:srgbClr val="FFFF00"/>
                </a:highlight>
              </a:rPr>
              <a:t>(83.34 YUAN)</a:t>
            </a:r>
            <a:endParaRPr>
              <a:solidFill>
                <a:srgbClr val="FF0000"/>
              </a:solidFill>
              <a:highlight>
                <a:srgbClr val="FFFF00"/>
              </a:highlight>
            </a:endParaRPr>
          </a:p>
        </p:txBody>
      </p:sp>
      <p:sp>
        <p:nvSpPr>
          <p:cNvPr id="797" name="Google Shape;797;g21df041f11c_2_7"/>
          <p:cNvSpPr txBox="1">
            <a:spLocks noGrp="1"/>
          </p:cNvSpPr>
          <p:nvPr>
            <p:ph type="body" idx="1"/>
          </p:nvPr>
        </p:nvSpPr>
        <p:spPr>
          <a:xfrm>
            <a:off x="6412881" y="2275025"/>
            <a:ext cx="4954500" cy="3541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solidFill>
                  <a:srgbClr val="FF0000"/>
                </a:solidFill>
                <a:highlight>
                  <a:srgbClr val="FFFF00"/>
                </a:highlight>
              </a:rPr>
              <a:t>PLA,ABS FILAMENT SELLING PRICE</a:t>
            </a:r>
            <a:endParaRPr>
              <a:solidFill>
                <a:srgbClr val="FF0000"/>
              </a:solidFill>
              <a:highlight>
                <a:srgbClr val="FFFF00"/>
              </a:highlight>
            </a:endParaRPr>
          </a:p>
          <a:p>
            <a:pPr marL="457200" lvl="0" indent="-371475" algn="l" rtl="0">
              <a:spcBef>
                <a:spcPts val="1000"/>
              </a:spcBef>
              <a:spcAft>
                <a:spcPts val="0"/>
              </a:spcAft>
              <a:buClr>
                <a:srgbClr val="FF0000"/>
              </a:buClr>
              <a:buSzPts val="2250"/>
              <a:buChar char="•"/>
            </a:pPr>
            <a:r>
              <a:rPr lang="en-US">
                <a:solidFill>
                  <a:srgbClr val="FF0000"/>
                </a:solidFill>
                <a:highlight>
                  <a:srgbClr val="FFFF00"/>
                </a:highlight>
              </a:rPr>
              <a:t>PRODUCTION COST 1200 RS</a:t>
            </a:r>
            <a:endParaRPr>
              <a:solidFill>
                <a:srgbClr val="FF0000"/>
              </a:solidFill>
              <a:highlight>
                <a:srgbClr val="FFFF00"/>
              </a:highlight>
            </a:endParaRPr>
          </a:p>
          <a:p>
            <a:pPr marL="457200" lvl="0" indent="-371475" algn="l" rtl="0">
              <a:spcBef>
                <a:spcPts val="0"/>
              </a:spcBef>
              <a:spcAft>
                <a:spcPts val="0"/>
              </a:spcAft>
              <a:buClr>
                <a:srgbClr val="FF0000"/>
              </a:buClr>
              <a:buSzPts val="2250"/>
              <a:buChar char="•"/>
            </a:pPr>
            <a:r>
              <a:rPr lang="en-US">
                <a:solidFill>
                  <a:srgbClr val="FF0000"/>
                </a:solidFill>
                <a:highlight>
                  <a:srgbClr val="FFFF00"/>
                </a:highlight>
              </a:rPr>
              <a:t>(100 YUAN)</a:t>
            </a:r>
            <a:endParaRPr>
              <a:solidFill>
                <a:srgbClr val="FF0000"/>
              </a:solidFill>
              <a:highlight>
                <a:srgbClr val="FFFF00"/>
              </a:highlight>
            </a:endParaRPr>
          </a:p>
          <a:p>
            <a:pPr marL="457200" lvl="0" indent="-371475" algn="l" rtl="0">
              <a:spcBef>
                <a:spcPts val="0"/>
              </a:spcBef>
              <a:spcAft>
                <a:spcPts val="0"/>
              </a:spcAft>
              <a:buClr>
                <a:srgbClr val="FF0000"/>
              </a:buClr>
              <a:buSzPts val="2250"/>
              <a:buChar char="•"/>
            </a:pPr>
            <a:r>
              <a:rPr lang="en-US">
                <a:solidFill>
                  <a:srgbClr val="FF0000"/>
                </a:solidFill>
                <a:highlight>
                  <a:srgbClr val="FFFF00"/>
                </a:highlight>
              </a:rPr>
              <a:t>SELLING PRICE 6000 RS</a:t>
            </a:r>
            <a:endParaRPr>
              <a:solidFill>
                <a:srgbClr val="FF0000"/>
              </a:solidFill>
              <a:highlight>
                <a:srgbClr val="FFFF00"/>
              </a:highlight>
            </a:endParaRPr>
          </a:p>
          <a:p>
            <a:pPr marL="457200" lvl="0" indent="-371475" algn="l" rtl="0">
              <a:spcBef>
                <a:spcPts val="0"/>
              </a:spcBef>
              <a:spcAft>
                <a:spcPts val="0"/>
              </a:spcAft>
              <a:buClr>
                <a:srgbClr val="FF0000"/>
              </a:buClr>
              <a:buSzPts val="2250"/>
              <a:buChar char="•"/>
            </a:pPr>
            <a:r>
              <a:rPr lang="en-US">
                <a:solidFill>
                  <a:srgbClr val="FF0000"/>
                </a:solidFill>
                <a:highlight>
                  <a:srgbClr val="FFFF00"/>
                </a:highlight>
              </a:rPr>
              <a:t> (500 YUAN) </a:t>
            </a:r>
            <a:endParaRPr>
              <a:solidFill>
                <a:srgbClr val="FF0000"/>
              </a:solidFill>
              <a:highlight>
                <a:srgbClr val="FFFF00"/>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p17"/>
          <p:cNvSpPr txBox="1"/>
          <p:nvPr/>
        </p:nvSpPr>
        <p:spPr>
          <a:xfrm>
            <a:off x="1746738" y="2168769"/>
            <a:ext cx="8311662" cy="156966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9600">
                <a:solidFill>
                  <a:srgbClr val="FF0000"/>
                </a:solidFill>
                <a:latin typeface="Twentieth Century"/>
                <a:ea typeface="Twentieth Century"/>
                <a:cs typeface="Twentieth Century"/>
                <a:sym typeface="Twentieth Century"/>
              </a:rPr>
              <a:t>Thank You </a:t>
            </a:r>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A6A6A6"/>
            </a:gs>
          </a:gsLst>
          <a:lin ang="5040000" scaled="0"/>
        </a:gradFill>
        <a:effectLst/>
      </p:bgPr>
    </p:bg>
    <p:spTree>
      <p:nvGrpSpPr>
        <p:cNvPr id="1" name="Shape 319"/>
        <p:cNvGrpSpPr/>
        <p:nvPr/>
      </p:nvGrpSpPr>
      <p:grpSpPr>
        <a:xfrm>
          <a:off x="0" y="0"/>
          <a:ext cx="0" cy="0"/>
          <a:chOff x="0" y="0"/>
          <a:chExt cx="0" cy="0"/>
        </a:xfrm>
      </p:grpSpPr>
      <p:sp>
        <p:nvSpPr>
          <p:cNvPr id="320" name="Google Shape;320;p3"/>
          <p:cNvSpPr/>
          <p:nvPr/>
        </p:nvSpPr>
        <p:spPr>
          <a:xfrm>
            <a:off x="1" y="-1"/>
            <a:ext cx="12192000" cy="6858000"/>
          </a:xfrm>
          <a:prstGeom prst="rect">
            <a:avLst/>
          </a:prstGeom>
          <a:gradFill>
            <a:gsLst>
              <a:gs pos="0">
                <a:schemeClr val="lt1"/>
              </a:gs>
              <a:gs pos="100000">
                <a:srgbClr val="A6A6A6"/>
              </a:gs>
            </a:gsLst>
            <a:lin ang="504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pic>
        <p:nvPicPr>
          <p:cNvPr id="321" name="Google Shape;321;p3"/>
          <p:cNvPicPr preferRelativeResize="0"/>
          <p:nvPr/>
        </p:nvPicPr>
        <p:blipFill rotWithShape="1">
          <a:blip r:embed="rId3">
            <a:alphaModFix amt="30000"/>
          </a:blip>
          <a:srcRect/>
          <a:stretch/>
        </p:blipFill>
        <p:spPr>
          <a:xfrm>
            <a:off x="0" y="0"/>
            <a:ext cx="12192003" cy="6858001"/>
          </a:xfrm>
          <a:prstGeom prst="rect">
            <a:avLst/>
          </a:prstGeom>
          <a:noFill/>
          <a:ln>
            <a:noFill/>
          </a:ln>
        </p:spPr>
      </p:pic>
      <p:grpSp>
        <p:nvGrpSpPr>
          <p:cNvPr id="322" name="Google Shape;322;p3"/>
          <p:cNvGrpSpPr/>
          <p:nvPr/>
        </p:nvGrpSpPr>
        <p:grpSpPr>
          <a:xfrm>
            <a:off x="0" y="0"/>
            <a:ext cx="1220788" cy="6858001"/>
            <a:chOff x="-14288" y="0"/>
            <a:chExt cx="1220788" cy="6858001"/>
          </a:xfrm>
        </p:grpSpPr>
        <p:sp>
          <p:nvSpPr>
            <p:cNvPr id="323" name="Google Shape;323;p3"/>
            <p:cNvSpPr/>
            <p:nvPr/>
          </p:nvSpPr>
          <p:spPr>
            <a:xfrm>
              <a:off x="114300" y="4763"/>
              <a:ext cx="23813" cy="2181225"/>
            </a:xfrm>
            <a:prstGeom prst="rect">
              <a:avLst/>
            </a:pr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solidFill>
              <a:schemeClr val="dk2">
                <a:alpha val="44705"/>
              </a:schemeClr>
            </a:solidFill>
            <a:ln>
              <a:noFill/>
            </a:ln>
          </p:spPr>
        </p:sp>
        <p:sp>
          <p:nvSpPr>
            <p:cNvPr id="327" name="Google Shape;327;p3"/>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solidFill>
              <a:schemeClr val="dk2">
                <a:alpha val="44705"/>
              </a:schemeClr>
            </a:solidFill>
            <a:ln>
              <a:noFill/>
            </a:ln>
          </p:spPr>
        </p:sp>
        <p:sp>
          <p:nvSpPr>
            <p:cNvPr id="329" name="Google Shape;329;p3"/>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solidFill>
              <a:schemeClr val="dk2">
                <a:alpha val="44705"/>
              </a:schemeClr>
            </a:solidFill>
            <a:ln>
              <a:noFill/>
            </a:ln>
          </p:spPr>
        </p:sp>
        <p:sp>
          <p:nvSpPr>
            <p:cNvPr id="330" name="Google Shape;330;p3"/>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solidFill>
              <a:schemeClr val="dk2">
                <a:alpha val="44705"/>
              </a:schemeClr>
            </a:solidFill>
            <a:ln>
              <a:noFill/>
            </a:ln>
          </p:spPr>
        </p:sp>
        <p:sp>
          <p:nvSpPr>
            <p:cNvPr id="333" name="Google Shape;333;p3"/>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3"/>
            <p:cNvCxnSpPr/>
            <p:nvPr/>
          </p:nvCxnSpPr>
          <p:spPr>
            <a:xfrm>
              <a:off x="-4763" y="9525"/>
              <a:ext cx="0" cy="0"/>
            </a:xfrm>
            <a:prstGeom prst="straightConnector1">
              <a:avLst/>
            </a:prstGeom>
            <a:solidFill>
              <a:schemeClr val="dk2">
                <a:alpha val="44705"/>
              </a:schemeClr>
            </a:solidFill>
            <a:ln w="9525" cap="flat" cmpd="sng">
              <a:solidFill>
                <a:srgbClr val="FFFFFF"/>
              </a:solidFill>
              <a:prstDash val="solid"/>
              <a:miter lim="800000"/>
              <a:headEnd type="none" w="med" len="med"/>
              <a:tailEnd type="none" w="med" len="med"/>
            </a:ln>
          </p:spPr>
        </p:cxnSp>
        <p:sp>
          <p:nvSpPr>
            <p:cNvPr id="335" name="Google Shape;335;p3"/>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solidFill>
              <a:schemeClr val="dk2">
                <a:alpha val="44705"/>
              </a:schemeClr>
            </a:solidFill>
            <a:ln>
              <a:noFill/>
            </a:ln>
          </p:spPr>
        </p:sp>
        <p:sp>
          <p:nvSpPr>
            <p:cNvPr id="336" name="Google Shape;336;p3"/>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solidFill>
              <a:schemeClr val="dk2">
                <a:alpha val="44705"/>
              </a:schemeClr>
            </a:solidFill>
            <a:ln>
              <a:noFill/>
            </a:ln>
          </p:spPr>
        </p:sp>
        <p:sp>
          <p:nvSpPr>
            <p:cNvPr id="337" name="Google Shape;337;p3"/>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solidFill>
              <a:schemeClr val="dk2">
                <a:alpha val="44705"/>
              </a:schemeClr>
            </a:solidFill>
            <a:ln>
              <a:noFill/>
            </a:ln>
          </p:spPr>
        </p:sp>
        <p:sp>
          <p:nvSpPr>
            <p:cNvPr id="338" name="Google Shape;338;p3"/>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
            <p:cNvSpPr/>
            <p:nvPr/>
          </p:nvSpPr>
          <p:spPr>
            <a:xfrm>
              <a:off x="133350" y="4662488"/>
              <a:ext cx="23813" cy="2181225"/>
            </a:xfrm>
            <a:prstGeom prst="rect">
              <a:avLst/>
            </a:pr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solidFill>
              <a:schemeClr val="dk2">
                <a:alpha val="44705"/>
              </a:schemeClr>
            </a:solidFill>
            <a:ln>
              <a:noFill/>
            </a:ln>
          </p:spPr>
        </p:sp>
        <p:sp>
          <p:nvSpPr>
            <p:cNvPr id="341" name="Google Shape;341;p3"/>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solidFill>
              <a:schemeClr val="dk2">
                <a:alpha val="44705"/>
              </a:schemeClr>
            </a:solidFill>
            <a:ln>
              <a:noFill/>
            </a:ln>
          </p:spPr>
        </p:sp>
        <p:sp>
          <p:nvSpPr>
            <p:cNvPr id="343" name="Google Shape;343;p3"/>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solidFill>
              <a:schemeClr val="dk2">
                <a:alpha val="44705"/>
              </a:schemeClr>
            </a:solidFill>
            <a:ln>
              <a:noFill/>
            </a:ln>
          </p:spPr>
        </p:sp>
        <p:sp>
          <p:nvSpPr>
            <p:cNvPr id="345" name="Google Shape;345;p3"/>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solidFill>
              <a:schemeClr val="dk2">
                <a:alpha val="44705"/>
              </a:schemeClr>
            </a:solidFill>
            <a:ln>
              <a:noFill/>
            </a:ln>
          </p:spPr>
        </p:sp>
        <p:sp>
          <p:nvSpPr>
            <p:cNvPr id="346" name="Google Shape;346;p3"/>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solidFill>
              <a:schemeClr val="dk2">
                <a:alpha val="44705"/>
              </a:schemeClr>
            </a:solidFill>
            <a:ln>
              <a:noFill/>
            </a:ln>
          </p:spPr>
        </p:sp>
        <p:sp>
          <p:nvSpPr>
            <p:cNvPr id="349" name="Google Shape;349;p3"/>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 name="Google Shape;350;p3"/>
          <p:cNvSpPr txBox="1">
            <a:spLocks noGrp="1"/>
          </p:cNvSpPr>
          <p:nvPr>
            <p:ph type="title"/>
          </p:nvPr>
        </p:nvSpPr>
        <p:spPr>
          <a:xfrm>
            <a:off x="1083902" y="187523"/>
            <a:ext cx="9906000" cy="111707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000"/>
              <a:buFont typeface="Twentieth Century"/>
              <a:buNone/>
            </a:pPr>
            <a:r>
              <a:rPr lang="en-US" sz="4000"/>
              <a:t>ABSTRACT </a:t>
            </a:r>
            <a:endParaRPr/>
          </a:p>
        </p:txBody>
      </p:sp>
      <p:sp>
        <p:nvSpPr>
          <p:cNvPr id="351" name="Google Shape;351;p3"/>
          <p:cNvSpPr txBox="1">
            <a:spLocks noGrp="1"/>
          </p:cNvSpPr>
          <p:nvPr>
            <p:ph type="body" idx="1"/>
          </p:nvPr>
        </p:nvSpPr>
        <p:spPr>
          <a:xfrm>
            <a:off x="1220878" y="1990695"/>
            <a:ext cx="9840911" cy="3541714"/>
          </a:xfrm>
          <a:prstGeom prst="rect">
            <a:avLst/>
          </a:prstGeom>
          <a:noFill/>
          <a:ln>
            <a:noFill/>
          </a:ln>
        </p:spPr>
        <p:txBody>
          <a:bodyPr spcFirstLastPara="1" wrap="square" lIns="91425" tIns="45700" rIns="91425" bIns="45700" anchor="t" anchorCtr="0">
            <a:noAutofit/>
          </a:bodyPr>
          <a:lstStyle/>
          <a:p>
            <a:pPr marL="0" lvl="0" indent="0" algn="ctr" rtl="0">
              <a:lnSpc>
                <a:spcPct val="120000"/>
              </a:lnSpc>
              <a:spcBef>
                <a:spcPts val="0"/>
              </a:spcBef>
              <a:spcAft>
                <a:spcPts val="0"/>
              </a:spcAft>
              <a:buClr>
                <a:schemeClr val="dk1"/>
              </a:buClr>
              <a:buSzPts val="2500"/>
              <a:buNone/>
            </a:pPr>
            <a:r>
              <a:rPr lang="en-US" sz="2000">
                <a:latin typeface="Arial"/>
                <a:ea typeface="Arial"/>
                <a:cs typeface="Arial"/>
                <a:sym typeface="Arial"/>
              </a:rPr>
              <a:t>The purpose of this project is to recycle the plastic bottle waste material into a useful filament by using an Filament maker machine. The study focuses on forming a new filament by using recycled Polyethylene Terephthalate (PET) from plastic waste. The recycled filament is then utilized to an open-source 3D printing to create a specimen. The investigation of its mechanical properties is done by comparing the tensile strength, tensile strain, maximum load, and modulus young to pure PET material data. The result shows the original PET specimen can withstand a 724N maximum load while recycled PET specimen can accept 713N.</a:t>
            </a:r>
            <a:endParaRPr sz="2000">
              <a:latin typeface="Arial"/>
              <a:ea typeface="Arial"/>
              <a:cs typeface="Arial"/>
              <a:sym typeface="Arial"/>
            </a:endParaRPr>
          </a:p>
        </p:txBody>
      </p:sp>
      <p:grpSp>
        <p:nvGrpSpPr>
          <p:cNvPr id="352" name="Google Shape;352;p3"/>
          <p:cNvGrpSpPr/>
          <p:nvPr/>
        </p:nvGrpSpPr>
        <p:grpSpPr>
          <a:xfrm>
            <a:off x="11364912" y="0"/>
            <a:ext cx="674688" cy="6848476"/>
            <a:chOff x="11364912" y="0"/>
            <a:chExt cx="674688" cy="6848476"/>
          </a:xfrm>
        </p:grpSpPr>
        <p:sp>
          <p:nvSpPr>
            <p:cNvPr id="353" name="Google Shape;353;p3"/>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solidFill>
              <a:schemeClr val="dk2">
                <a:alpha val="44705"/>
              </a:schemeClr>
            </a:solidFill>
            <a:ln>
              <a:noFill/>
            </a:ln>
          </p:spPr>
        </p:sp>
        <p:sp>
          <p:nvSpPr>
            <p:cNvPr id="354" name="Google Shape;354;p3"/>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solidFill>
              <a:schemeClr val="dk2">
                <a:alpha val="44705"/>
              </a:schemeClr>
            </a:solidFill>
            <a:ln>
              <a:noFill/>
            </a:ln>
          </p:spPr>
        </p:sp>
        <p:sp>
          <p:nvSpPr>
            <p:cNvPr id="357" name="Google Shape;357;p3"/>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dk2">
                <a:alpha val="44705"/>
              </a:schemeClr>
            </a:solidFill>
            <a:ln>
              <a:noFill/>
            </a:ln>
          </p:spPr>
        </p:sp>
        <p:sp>
          <p:nvSpPr>
            <p:cNvPr id="359" name="Google Shape;359;p3"/>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dk2">
                <a:alpha val="44705"/>
              </a:schemeClr>
            </a:solidFill>
            <a:ln>
              <a:noFill/>
            </a:ln>
          </p:spPr>
        </p:sp>
        <p:sp>
          <p:nvSpPr>
            <p:cNvPr id="361" name="Google Shape;361;p3"/>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
            <p:cNvSpPr/>
            <p:nvPr/>
          </p:nvSpPr>
          <p:spPr>
            <a:xfrm>
              <a:off x="11939587" y="6596063"/>
              <a:ext cx="23813" cy="252413"/>
            </a:xfrm>
            <a:prstGeom prst="rect">
              <a:avLst/>
            </a:pr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6"/>
        <p:cNvGrpSpPr/>
        <p:nvPr/>
      </p:nvGrpSpPr>
      <p:grpSpPr>
        <a:xfrm>
          <a:off x="0" y="0"/>
          <a:ext cx="0" cy="0"/>
          <a:chOff x="0" y="0"/>
          <a:chExt cx="0" cy="0"/>
        </a:xfrm>
      </p:grpSpPr>
      <p:sp>
        <p:nvSpPr>
          <p:cNvPr id="367" name="Google Shape;367;p4"/>
          <p:cNvSpPr/>
          <p:nvPr/>
        </p:nvSpPr>
        <p:spPr>
          <a:xfrm>
            <a:off x="0" y="-1"/>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grpSp>
        <p:nvGrpSpPr>
          <p:cNvPr id="368" name="Google Shape;368;p4"/>
          <p:cNvGrpSpPr/>
          <p:nvPr/>
        </p:nvGrpSpPr>
        <p:grpSpPr>
          <a:xfrm>
            <a:off x="-6100" y="-11384"/>
            <a:ext cx="1220788" cy="6858001"/>
            <a:chOff x="-14288" y="0"/>
            <a:chExt cx="1220788" cy="6858001"/>
          </a:xfrm>
        </p:grpSpPr>
        <p:sp>
          <p:nvSpPr>
            <p:cNvPr id="369" name="Google Shape;369;p4"/>
            <p:cNvSpPr/>
            <p:nvPr/>
          </p:nvSpPr>
          <p:spPr>
            <a:xfrm>
              <a:off x="114300" y="4763"/>
              <a:ext cx="23813" cy="2181225"/>
            </a:xfrm>
            <a:prstGeom prst="rect">
              <a:avLst/>
            </a:pr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dk2"/>
                </a:gs>
                <a:gs pos="100000">
                  <a:srgbClr val="B3FFFF"/>
                </a:gs>
              </a:gsLst>
              <a:lin ang="5400000" scaled="0"/>
            </a:gradFill>
            <a:ln>
              <a:noFill/>
            </a:ln>
          </p:spPr>
        </p:sp>
        <p:sp>
          <p:nvSpPr>
            <p:cNvPr id="373" name="Google Shape;373;p4"/>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dk2"/>
                </a:gs>
                <a:gs pos="100000">
                  <a:srgbClr val="B3FFFF"/>
                </a:gs>
              </a:gsLst>
              <a:lin ang="5400000" scaled="0"/>
            </a:gradFill>
            <a:ln>
              <a:noFill/>
            </a:ln>
          </p:spPr>
        </p:sp>
        <p:sp>
          <p:nvSpPr>
            <p:cNvPr id="375" name="Google Shape;375;p4"/>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dk2"/>
                </a:gs>
                <a:gs pos="100000">
                  <a:srgbClr val="B3FFFF"/>
                </a:gs>
              </a:gsLst>
              <a:lin ang="5400000" scaled="0"/>
            </a:gradFill>
            <a:ln>
              <a:noFill/>
            </a:ln>
          </p:spPr>
        </p:sp>
        <p:sp>
          <p:nvSpPr>
            <p:cNvPr id="376" name="Google Shape;376;p4"/>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dk2"/>
                </a:gs>
                <a:gs pos="100000">
                  <a:srgbClr val="B3FFFF"/>
                </a:gs>
              </a:gsLst>
              <a:lin ang="5400000" scaled="0"/>
            </a:gradFill>
            <a:ln>
              <a:noFill/>
            </a:ln>
          </p:spPr>
        </p:sp>
        <p:sp>
          <p:nvSpPr>
            <p:cNvPr id="379" name="Google Shape;379;p4"/>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0" name="Google Shape;380;p4"/>
            <p:cNvCxnSpPr/>
            <p:nvPr/>
          </p:nvCxnSpPr>
          <p:spPr>
            <a:xfrm>
              <a:off x="-4763" y="9525"/>
              <a:ext cx="0" cy="0"/>
            </a:xfrm>
            <a:prstGeom prst="straightConnector1">
              <a:avLst/>
            </a:prstGeom>
            <a:gradFill>
              <a:gsLst>
                <a:gs pos="0">
                  <a:schemeClr val="dk2"/>
                </a:gs>
                <a:gs pos="100000">
                  <a:srgbClr val="B3FFFF"/>
                </a:gs>
              </a:gsLst>
              <a:lin ang="5400000" scaled="0"/>
            </a:gradFill>
            <a:ln w="9525" cap="flat" cmpd="sng">
              <a:solidFill>
                <a:srgbClr val="FFFFFF"/>
              </a:solidFill>
              <a:prstDash val="solid"/>
              <a:miter lim="800000"/>
              <a:headEnd type="none" w="med" len="med"/>
              <a:tailEnd type="none" w="med" len="med"/>
            </a:ln>
          </p:spPr>
        </p:cxnSp>
        <p:sp>
          <p:nvSpPr>
            <p:cNvPr id="381" name="Google Shape;381;p4"/>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dk2"/>
                </a:gs>
                <a:gs pos="100000">
                  <a:srgbClr val="B3FFFF"/>
                </a:gs>
              </a:gsLst>
              <a:lin ang="5400000" scaled="0"/>
            </a:gradFill>
            <a:ln>
              <a:noFill/>
            </a:ln>
          </p:spPr>
        </p:sp>
        <p:sp>
          <p:nvSpPr>
            <p:cNvPr id="382" name="Google Shape;382;p4"/>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dk2"/>
                </a:gs>
                <a:gs pos="100000">
                  <a:srgbClr val="B3FFFF"/>
                </a:gs>
              </a:gsLst>
              <a:lin ang="5400000" scaled="0"/>
            </a:gradFill>
            <a:ln>
              <a:noFill/>
            </a:ln>
          </p:spPr>
        </p:sp>
        <p:sp>
          <p:nvSpPr>
            <p:cNvPr id="383" name="Google Shape;383;p4"/>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dk2"/>
                </a:gs>
                <a:gs pos="100000">
                  <a:srgbClr val="B3FFFF"/>
                </a:gs>
              </a:gsLst>
              <a:lin ang="5400000" scaled="0"/>
            </a:gradFill>
            <a:ln>
              <a:noFill/>
            </a:ln>
          </p:spPr>
        </p:sp>
        <p:sp>
          <p:nvSpPr>
            <p:cNvPr id="384" name="Google Shape;384;p4"/>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
            <p:cNvSpPr/>
            <p:nvPr/>
          </p:nvSpPr>
          <p:spPr>
            <a:xfrm>
              <a:off x="133350" y="4662488"/>
              <a:ext cx="23813" cy="2181225"/>
            </a:xfrm>
            <a:prstGeom prst="rect">
              <a:avLst/>
            </a:pr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dk2"/>
                </a:gs>
                <a:gs pos="100000">
                  <a:srgbClr val="B3FFFF"/>
                </a:gs>
              </a:gsLst>
              <a:lin ang="5400000" scaled="0"/>
            </a:gradFill>
            <a:ln>
              <a:noFill/>
            </a:ln>
          </p:spPr>
        </p:sp>
        <p:sp>
          <p:nvSpPr>
            <p:cNvPr id="387" name="Google Shape;387;p4"/>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dk2"/>
                </a:gs>
                <a:gs pos="100000">
                  <a:srgbClr val="B3FFFF"/>
                </a:gs>
              </a:gsLst>
              <a:lin ang="5400000" scaled="0"/>
            </a:gradFill>
            <a:ln>
              <a:noFill/>
            </a:ln>
          </p:spPr>
        </p:sp>
        <p:sp>
          <p:nvSpPr>
            <p:cNvPr id="389" name="Google Shape;389;p4"/>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dk2"/>
                </a:gs>
                <a:gs pos="100000">
                  <a:srgbClr val="B3FFFF"/>
                </a:gs>
              </a:gsLst>
              <a:lin ang="5400000" scaled="0"/>
            </a:gradFill>
            <a:ln>
              <a:noFill/>
            </a:ln>
          </p:spPr>
        </p:sp>
        <p:sp>
          <p:nvSpPr>
            <p:cNvPr id="391" name="Google Shape;391;p4"/>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dk2"/>
                </a:gs>
                <a:gs pos="100000">
                  <a:srgbClr val="B3FFFF"/>
                </a:gs>
              </a:gsLst>
              <a:lin ang="5400000" scaled="0"/>
            </a:gradFill>
            <a:ln>
              <a:noFill/>
            </a:ln>
          </p:spPr>
        </p:sp>
        <p:sp>
          <p:nvSpPr>
            <p:cNvPr id="392" name="Google Shape;392;p4"/>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dk2"/>
                </a:gs>
                <a:gs pos="100000">
                  <a:srgbClr val="B3FFFF"/>
                </a:gs>
              </a:gsLst>
              <a:lin ang="5400000" scaled="0"/>
            </a:gradFill>
            <a:ln>
              <a:noFill/>
            </a:ln>
          </p:spPr>
        </p:sp>
        <p:sp>
          <p:nvSpPr>
            <p:cNvPr id="395" name="Google Shape;395;p4"/>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dk2"/>
                </a:gs>
                <a:gs pos="100000">
                  <a:srgbClr val="B3FFFF"/>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96" name="Google Shape;396;p4"/>
          <p:cNvPicPr preferRelativeResize="0"/>
          <p:nvPr/>
        </p:nvPicPr>
        <p:blipFill rotWithShape="1">
          <a:blip r:embed="rId3">
            <a:alphaModFix/>
          </a:blip>
          <a:srcRect/>
          <a:stretch/>
        </p:blipFill>
        <p:spPr>
          <a:xfrm>
            <a:off x="1190" y="-2"/>
            <a:ext cx="4061525" cy="6858001"/>
          </a:xfrm>
          <a:prstGeom prst="rect">
            <a:avLst/>
          </a:prstGeom>
          <a:noFill/>
          <a:ln>
            <a:noFill/>
          </a:ln>
        </p:spPr>
      </p:pic>
      <p:sp>
        <p:nvSpPr>
          <p:cNvPr id="397" name="Google Shape;397;p4"/>
          <p:cNvSpPr/>
          <p:nvPr/>
        </p:nvSpPr>
        <p:spPr>
          <a:xfrm>
            <a:off x="0" y="1853"/>
            <a:ext cx="4055621" cy="6858000"/>
          </a:xfrm>
          <a:prstGeom prst="rect">
            <a:avLst/>
          </a:prstGeom>
          <a:blipFill rotWithShape="1">
            <a:blip r:embed="rId4">
              <a:alphaModFix/>
            </a:blip>
            <a:stretch>
              <a:fillRect/>
            </a:stretch>
          </a:blipFill>
          <a:ln>
            <a:noFill/>
          </a:ln>
          <a:effectLst>
            <a:outerShdw blurRad="76200" dist="38100" algn="l" rotWithShape="0">
              <a:srgbClr val="000000">
                <a:alpha val="36862"/>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grpSp>
        <p:nvGrpSpPr>
          <p:cNvPr id="398" name="Google Shape;398;p4"/>
          <p:cNvGrpSpPr/>
          <p:nvPr/>
        </p:nvGrpSpPr>
        <p:grpSpPr>
          <a:xfrm>
            <a:off x="1190" y="-9998"/>
            <a:ext cx="1220788" cy="6858001"/>
            <a:chOff x="-14288" y="0"/>
            <a:chExt cx="1220788" cy="6858001"/>
          </a:xfrm>
        </p:grpSpPr>
        <p:sp>
          <p:nvSpPr>
            <p:cNvPr id="399" name="Google Shape;399;p4"/>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403" name="Google Shape;403;p4"/>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405" name="Google Shape;405;p4"/>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406" name="Google Shape;406;p4"/>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409" name="Google Shape;409;p4"/>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0" name="Google Shape;410;p4"/>
            <p:cNvCxnSpPr/>
            <p:nvPr/>
          </p:nvCxnSpPr>
          <p:spPr>
            <a:xfrm>
              <a:off x="-4763" y="9525"/>
              <a:ext cx="0" cy="0"/>
            </a:xfrm>
            <a:prstGeom prst="straightConnector1">
              <a:avLst/>
            </a:prstGeom>
            <a:gradFill>
              <a:gsLst>
                <a:gs pos="0">
                  <a:schemeClr val="lt2"/>
                </a:gs>
                <a:gs pos="100000">
                  <a:srgbClr val="3B95DE"/>
                </a:gs>
              </a:gsLst>
              <a:lin ang="5400000" scaled="0"/>
            </a:gradFill>
            <a:ln w="9525" cap="flat" cmpd="sng">
              <a:solidFill>
                <a:srgbClr val="FFFFFF"/>
              </a:solidFill>
              <a:prstDash val="solid"/>
              <a:miter lim="800000"/>
              <a:headEnd type="none" w="med" len="med"/>
              <a:tailEnd type="none" w="med" len="med"/>
            </a:ln>
          </p:spPr>
        </p:cxnSp>
        <p:sp>
          <p:nvSpPr>
            <p:cNvPr id="411" name="Google Shape;411;p4"/>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412" name="Google Shape;412;p4"/>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413" name="Google Shape;413;p4"/>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414" name="Google Shape;414;p4"/>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417" name="Google Shape;417;p4"/>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419" name="Google Shape;419;p4"/>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421" name="Google Shape;421;p4"/>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422" name="Google Shape;422;p4"/>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425" name="Google Shape;425;p4"/>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6" name="Google Shape;426;p4"/>
          <p:cNvPicPr preferRelativeResize="0"/>
          <p:nvPr/>
        </p:nvPicPr>
        <p:blipFill rotWithShape="1">
          <a:blip r:embed="rId3">
            <a:alphaModFix amt="30000"/>
          </a:blip>
          <a:srcRect/>
          <a:stretch/>
        </p:blipFill>
        <p:spPr>
          <a:xfrm>
            <a:off x="1190" y="-13238"/>
            <a:ext cx="4062718" cy="6858001"/>
          </a:xfrm>
          <a:prstGeom prst="rect">
            <a:avLst/>
          </a:prstGeom>
          <a:noFill/>
          <a:ln>
            <a:noFill/>
          </a:ln>
        </p:spPr>
      </p:pic>
      <p:sp>
        <p:nvSpPr>
          <p:cNvPr id="427" name="Google Shape;427;p4"/>
          <p:cNvSpPr txBox="1">
            <a:spLocks noGrp="1"/>
          </p:cNvSpPr>
          <p:nvPr>
            <p:ph type="title"/>
          </p:nvPr>
        </p:nvSpPr>
        <p:spPr>
          <a:xfrm>
            <a:off x="853330" y="1134681"/>
            <a:ext cx="2743310" cy="425502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3600"/>
              <a:buFont typeface="Twentieth Century"/>
              <a:buNone/>
            </a:pPr>
            <a:r>
              <a:rPr lang="en-US">
                <a:solidFill>
                  <a:srgbClr val="FFFFFF"/>
                </a:solidFill>
              </a:rPr>
              <a:t>CONTENT</a:t>
            </a:r>
            <a:endParaRPr/>
          </a:p>
        </p:txBody>
      </p:sp>
      <p:grpSp>
        <p:nvGrpSpPr>
          <p:cNvPr id="428" name="Google Shape;428;p4"/>
          <p:cNvGrpSpPr/>
          <p:nvPr/>
        </p:nvGrpSpPr>
        <p:grpSpPr>
          <a:xfrm>
            <a:off x="4575925" y="589010"/>
            <a:ext cx="7368483" cy="5475762"/>
            <a:chOff x="0" y="668"/>
            <a:chExt cx="7368483" cy="5475762"/>
          </a:xfrm>
        </p:grpSpPr>
        <p:cxnSp>
          <p:nvCxnSpPr>
            <p:cNvPr id="429" name="Google Shape;429;p4"/>
            <p:cNvCxnSpPr/>
            <p:nvPr/>
          </p:nvCxnSpPr>
          <p:spPr>
            <a:xfrm>
              <a:off x="0" y="668"/>
              <a:ext cx="7368483" cy="0"/>
            </a:xfrm>
            <a:prstGeom prst="straightConnector1">
              <a:avLst/>
            </a:prstGeom>
            <a:gradFill>
              <a:gsLst>
                <a:gs pos="0">
                  <a:srgbClr val="FBB35A"/>
                </a:gs>
                <a:gs pos="100000">
                  <a:srgbClr val="EF9619"/>
                </a:gs>
              </a:gsLst>
              <a:lin ang="5400000" scaled="0"/>
            </a:gradFill>
            <a:ln w="9525" cap="flat" cmpd="sng">
              <a:solidFill>
                <a:srgbClr val="F8A93A"/>
              </a:solidFill>
              <a:prstDash val="solid"/>
              <a:round/>
              <a:headEnd type="none" w="sm" len="sm"/>
              <a:tailEnd type="none" w="sm" len="sm"/>
            </a:ln>
          </p:spPr>
        </p:cxnSp>
        <p:sp>
          <p:nvSpPr>
            <p:cNvPr id="430" name="Google Shape;430;p4"/>
            <p:cNvSpPr/>
            <p:nvPr/>
          </p:nvSpPr>
          <p:spPr>
            <a:xfrm>
              <a:off x="0" y="668"/>
              <a:ext cx="7368483" cy="5475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
            <p:cNvSpPr txBox="1"/>
            <p:nvPr/>
          </p:nvSpPr>
          <p:spPr>
            <a:xfrm>
              <a:off x="0" y="668"/>
              <a:ext cx="7368483" cy="547576"/>
            </a:xfrm>
            <a:prstGeom prst="rect">
              <a:avLst/>
            </a:prstGeom>
            <a:noFill/>
            <a:ln>
              <a:noFill/>
            </a:ln>
          </p:spPr>
          <p:txBody>
            <a:bodyPr spcFirstLastPara="1" wrap="square" lIns="102850" tIns="102850" rIns="102850" bIns="102850" anchor="t" anchorCtr="0">
              <a:noAutofit/>
            </a:bodyPr>
            <a:lstStyle/>
            <a:p>
              <a:pPr marL="0" marR="0" lvl="0" indent="0" algn="l" rtl="0">
                <a:lnSpc>
                  <a:spcPct val="90000"/>
                </a:lnSpc>
                <a:spcBef>
                  <a:spcPts val="0"/>
                </a:spcBef>
                <a:spcAft>
                  <a:spcPts val="0"/>
                </a:spcAft>
                <a:buClr>
                  <a:schemeClr val="dk1"/>
                </a:buClr>
                <a:buSzPts val="2700"/>
                <a:buFont typeface="Twentieth Century"/>
                <a:buNone/>
              </a:pPr>
              <a:r>
                <a:rPr lang="en-US" sz="2700">
                  <a:solidFill>
                    <a:schemeClr val="dk1"/>
                  </a:solidFill>
                  <a:latin typeface="Twentieth Century"/>
                  <a:ea typeface="Twentieth Century"/>
                  <a:cs typeface="Twentieth Century"/>
                  <a:sym typeface="Twentieth Century"/>
                </a:rPr>
                <a:t>INTRODUCTION </a:t>
              </a:r>
              <a:endParaRPr/>
            </a:p>
          </p:txBody>
        </p:sp>
        <p:cxnSp>
          <p:nvCxnSpPr>
            <p:cNvPr id="432" name="Google Shape;432;p4"/>
            <p:cNvCxnSpPr/>
            <p:nvPr/>
          </p:nvCxnSpPr>
          <p:spPr>
            <a:xfrm>
              <a:off x="0" y="548244"/>
              <a:ext cx="7368483" cy="0"/>
            </a:xfrm>
            <a:prstGeom prst="straightConnector1">
              <a:avLst/>
            </a:prstGeom>
            <a:gradFill>
              <a:gsLst>
                <a:gs pos="0">
                  <a:srgbClr val="F8A759"/>
                </a:gs>
                <a:gs pos="100000">
                  <a:srgbClr val="EA8919"/>
                </a:gs>
              </a:gsLst>
              <a:lin ang="5400000" scaled="0"/>
            </a:gradFill>
            <a:ln w="9525" cap="flat" cmpd="sng">
              <a:solidFill>
                <a:srgbClr val="F49D39"/>
              </a:solidFill>
              <a:prstDash val="solid"/>
              <a:round/>
              <a:headEnd type="none" w="sm" len="sm"/>
              <a:tailEnd type="none" w="sm" len="sm"/>
            </a:ln>
          </p:spPr>
        </p:cxnSp>
        <p:sp>
          <p:nvSpPr>
            <p:cNvPr id="433" name="Google Shape;433;p4"/>
            <p:cNvSpPr/>
            <p:nvPr/>
          </p:nvSpPr>
          <p:spPr>
            <a:xfrm>
              <a:off x="0" y="548244"/>
              <a:ext cx="7368483" cy="5475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
            <p:cNvSpPr txBox="1"/>
            <p:nvPr/>
          </p:nvSpPr>
          <p:spPr>
            <a:xfrm>
              <a:off x="0" y="548244"/>
              <a:ext cx="7368483" cy="547576"/>
            </a:xfrm>
            <a:prstGeom prst="rect">
              <a:avLst/>
            </a:prstGeom>
            <a:noFill/>
            <a:ln>
              <a:noFill/>
            </a:ln>
          </p:spPr>
          <p:txBody>
            <a:bodyPr spcFirstLastPara="1" wrap="square" lIns="102850" tIns="102850" rIns="102850" bIns="102850" anchor="t" anchorCtr="0">
              <a:noAutofit/>
            </a:bodyPr>
            <a:lstStyle/>
            <a:p>
              <a:pPr marL="0" marR="0" lvl="0" indent="0" algn="l" rtl="0">
                <a:lnSpc>
                  <a:spcPct val="90000"/>
                </a:lnSpc>
                <a:spcBef>
                  <a:spcPts val="0"/>
                </a:spcBef>
                <a:spcAft>
                  <a:spcPts val="0"/>
                </a:spcAft>
                <a:buClr>
                  <a:schemeClr val="dk1"/>
                </a:buClr>
                <a:buSzPts val="2700"/>
                <a:buFont typeface="Twentieth Century"/>
                <a:buNone/>
              </a:pPr>
              <a:r>
                <a:rPr lang="en-US" sz="2700">
                  <a:solidFill>
                    <a:schemeClr val="dk1"/>
                  </a:solidFill>
                  <a:latin typeface="Twentieth Century"/>
                  <a:ea typeface="Twentieth Century"/>
                  <a:cs typeface="Twentieth Century"/>
                  <a:sym typeface="Twentieth Century"/>
                </a:rPr>
                <a:t>HISTORY</a:t>
              </a:r>
              <a:endParaRPr/>
            </a:p>
          </p:txBody>
        </p:sp>
        <p:cxnSp>
          <p:nvCxnSpPr>
            <p:cNvPr id="435" name="Google Shape;435;p4"/>
            <p:cNvCxnSpPr/>
            <p:nvPr/>
          </p:nvCxnSpPr>
          <p:spPr>
            <a:xfrm>
              <a:off x="0" y="1095820"/>
              <a:ext cx="7368483" cy="0"/>
            </a:xfrm>
            <a:prstGeom prst="straightConnector1">
              <a:avLst/>
            </a:prstGeom>
            <a:gradFill>
              <a:gsLst>
                <a:gs pos="0">
                  <a:srgbClr val="F49E5A"/>
                </a:gs>
                <a:gs pos="100000">
                  <a:srgbClr val="E77F1B"/>
                </a:gs>
              </a:gsLst>
              <a:lin ang="5400000" scaled="0"/>
            </a:gradFill>
            <a:ln w="9525" cap="flat" cmpd="sng">
              <a:solidFill>
                <a:srgbClr val="F0933A"/>
              </a:solidFill>
              <a:prstDash val="solid"/>
              <a:round/>
              <a:headEnd type="none" w="sm" len="sm"/>
              <a:tailEnd type="none" w="sm" len="sm"/>
            </a:ln>
          </p:spPr>
        </p:cxnSp>
        <p:sp>
          <p:nvSpPr>
            <p:cNvPr id="436" name="Google Shape;436;p4"/>
            <p:cNvSpPr/>
            <p:nvPr/>
          </p:nvSpPr>
          <p:spPr>
            <a:xfrm>
              <a:off x="0" y="1095820"/>
              <a:ext cx="7368483" cy="5475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
            <p:cNvSpPr txBox="1"/>
            <p:nvPr/>
          </p:nvSpPr>
          <p:spPr>
            <a:xfrm>
              <a:off x="0" y="1095820"/>
              <a:ext cx="7368483" cy="547576"/>
            </a:xfrm>
            <a:prstGeom prst="rect">
              <a:avLst/>
            </a:prstGeom>
            <a:noFill/>
            <a:ln>
              <a:noFill/>
            </a:ln>
          </p:spPr>
          <p:txBody>
            <a:bodyPr spcFirstLastPara="1" wrap="square" lIns="102850" tIns="102850" rIns="102850" bIns="102850" anchor="t" anchorCtr="0">
              <a:noAutofit/>
            </a:bodyPr>
            <a:lstStyle/>
            <a:p>
              <a:pPr marL="0" marR="0" lvl="0" indent="0" algn="l" rtl="0">
                <a:lnSpc>
                  <a:spcPct val="90000"/>
                </a:lnSpc>
                <a:spcBef>
                  <a:spcPts val="0"/>
                </a:spcBef>
                <a:spcAft>
                  <a:spcPts val="0"/>
                </a:spcAft>
                <a:buClr>
                  <a:schemeClr val="dk1"/>
                </a:buClr>
                <a:buSzPts val="2700"/>
                <a:buFont typeface="Twentieth Century"/>
                <a:buNone/>
              </a:pPr>
              <a:r>
                <a:rPr lang="en-US" sz="2700">
                  <a:solidFill>
                    <a:schemeClr val="dk1"/>
                  </a:solidFill>
                  <a:latin typeface="Twentieth Century"/>
                  <a:ea typeface="Twentieth Century"/>
                  <a:cs typeface="Twentieth Century"/>
                  <a:sym typeface="Twentieth Century"/>
                </a:rPr>
                <a:t>DIFFERENCE</a:t>
              </a:r>
              <a:endParaRPr/>
            </a:p>
          </p:txBody>
        </p:sp>
        <p:cxnSp>
          <p:nvCxnSpPr>
            <p:cNvPr id="438" name="Google Shape;438;p4"/>
            <p:cNvCxnSpPr/>
            <p:nvPr/>
          </p:nvCxnSpPr>
          <p:spPr>
            <a:xfrm>
              <a:off x="0" y="1643397"/>
              <a:ext cx="7368483" cy="0"/>
            </a:xfrm>
            <a:prstGeom prst="straightConnector1">
              <a:avLst/>
            </a:prstGeom>
            <a:gradFill>
              <a:gsLst>
                <a:gs pos="0">
                  <a:srgbClr val="F19558"/>
                </a:gs>
                <a:gs pos="100000">
                  <a:srgbClr val="E3721A"/>
                </a:gs>
              </a:gsLst>
              <a:lin ang="5400000" scaled="0"/>
            </a:gradFill>
            <a:ln w="9525" cap="flat" cmpd="sng">
              <a:solidFill>
                <a:srgbClr val="ED8839"/>
              </a:solidFill>
              <a:prstDash val="solid"/>
              <a:round/>
              <a:headEnd type="none" w="sm" len="sm"/>
              <a:tailEnd type="none" w="sm" len="sm"/>
            </a:ln>
          </p:spPr>
        </p:cxnSp>
        <p:sp>
          <p:nvSpPr>
            <p:cNvPr id="439" name="Google Shape;439;p4"/>
            <p:cNvSpPr/>
            <p:nvPr/>
          </p:nvSpPr>
          <p:spPr>
            <a:xfrm>
              <a:off x="0" y="1643397"/>
              <a:ext cx="7368483" cy="5475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
            <p:cNvSpPr txBox="1"/>
            <p:nvPr/>
          </p:nvSpPr>
          <p:spPr>
            <a:xfrm>
              <a:off x="0" y="1643397"/>
              <a:ext cx="7368483" cy="547576"/>
            </a:xfrm>
            <a:prstGeom prst="rect">
              <a:avLst/>
            </a:prstGeom>
            <a:noFill/>
            <a:ln>
              <a:noFill/>
            </a:ln>
          </p:spPr>
          <p:txBody>
            <a:bodyPr spcFirstLastPara="1" wrap="square" lIns="102850" tIns="102850" rIns="102850" bIns="102850" anchor="t" anchorCtr="0">
              <a:noAutofit/>
            </a:bodyPr>
            <a:lstStyle/>
            <a:p>
              <a:pPr marL="0" marR="0" lvl="0" indent="0" algn="l" rtl="0">
                <a:lnSpc>
                  <a:spcPct val="90000"/>
                </a:lnSpc>
                <a:spcBef>
                  <a:spcPts val="0"/>
                </a:spcBef>
                <a:spcAft>
                  <a:spcPts val="0"/>
                </a:spcAft>
                <a:buClr>
                  <a:schemeClr val="dk1"/>
                </a:buClr>
                <a:buSzPts val="2700"/>
                <a:buFont typeface="Twentieth Century"/>
                <a:buNone/>
              </a:pPr>
              <a:r>
                <a:rPr lang="en-US" sz="2700" dirty="0">
                  <a:solidFill>
                    <a:schemeClr val="dk1"/>
                  </a:solidFill>
                  <a:latin typeface="Twentieth Century"/>
                  <a:ea typeface="Twentieth Century"/>
                  <a:cs typeface="Twentieth Century"/>
                  <a:sym typeface="Twentieth Century"/>
                </a:rPr>
                <a:t>COST ESTIMATE</a:t>
              </a:r>
              <a:endParaRPr dirty="0"/>
            </a:p>
          </p:txBody>
        </p:sp>
        <p:cxnSp>
          <p:nvCxnSpPr>
            <p:cNvPr id="441" name="Google Shape;441;p4"/>
            <p:cNvCxnSpPr/>
            <p:nvPr/>
          </p:nvCxnSpPr>
          <p:spPr>
            <a:xfrm>
              <a:off x="0" y="2190973"/>
              <a:ext cx="7368483" cy="0"/>
            </a:xfrm>
            <a:prstGeom prst="straightConnector1">
              <a:avLst/>
            </a:prstGeom>
            <a:gradFill>
              <a:gsLst>
                <a:gs pos="0">
                  <a:srgbClr val="EC8C59"/>
                </a:gs>
                <a:gs pos="100000">
                  <a:srgbClr val="DF691B"/>
                </a:gs>
              </a:gsLst>
              <a:lin ang="5400000" scaled="0"/>
            </a:gradFill>
            <a:ln w="9525" cap="flat" cmpd="sng">
              <a:solidFill>
                <a:srgbClr val="E87F3A"/>
              </a:solidFill>
              <a:prstDash val="solid"/>
              <a:round/>
              <a:headEnd type="none" w="sm" len="sm"/>
              <a:tailEnd type="none" w="sm" len="sm"/>
            </a:ln>
          </p:spPr>
        </p:cxnSp>
        <p:sp>
          <p:nvSpPr>
            <p:cNvPr id="442" name="Google Shape;442;p4"/>
            <p:cNvSpPr/>
            <p:nvPr/>
          </p:nvSpPr>
          <p:spPr>
            <a:xfrm>
              <a:off x="0" y="2190973"/>
              <a:ext cx="7368483" cy="5475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
            <p:cNvSpPr txBox="1"/>
            <p:nvPr/>
          </p:nvSpPr>
          <p:spPr>
            <a:xfrm>
              <a:off x="0" y="2190973"/>
              <a:ext cx="7368483" cy="547576"/>
            </a:xfrm>
            <a:prstGeom prst="rect">
              <a:avLst/>
            </a:prstGeom>
            <a:noFill/>
            <a:ln>
              <a:noFill/>
            </a:ln>
          </p:spPr>
          <p:txBody>
            <a:bodyPr spcFirstLastPara="1" wrap="square" lIns="102850" tIns="102850" rIns="102850" bIns="102850" anchor="t" anchorCtr="0">
              <a:noAutofit/>
            </a:bodyPr>
            <a:lstStyle/>
            <a:p>
              <a:pPr marL="0" marR="0" lvl="0" indent="0" algn="l" rtl="0">
                <a:lnSpc>
                  <a:spcPct val="90000"/>
                </a:lnSpc>
                <a:spcBef>
                  <a:spcPts val="0"/>
                </a:spcBef>
                <a:spcAft>
                  <a:spcPts val="0"/>
                </a:spcAft>
                <a:buClr>
                  <a:schemeClr val="dk1"/>
                </a:buClr>
                <a:buSzPts val="2700"/>
                <a:buFont typeface="Twentieth Century"/>
                <a:buNone/>
              </a:pPr>
              <a:r>
                <a:rPr lang="en-US" sz="2700">
                  <a:solidFill>
                    <a:schemeClr val="dk1"/>
                  </a:solidFill>
                  <a:latin typeface="Twentieth Century"/>
                  <a:ea typeface="Twentieth Century"/>
                  <a:cs typeface="Twentieth Century"/>
                  <a:sym typeface="Twentieth Century"/>
                </a:rPr>
                <a:t>ACTUAL EXERCISES</a:t>
              </a:r>
              <a:endParaRPr/>
            </a:p>
          </p:txBody>
        </p:sp>
        <p:cxnSp>
          <p:nvCxnSpPr>
            <p:cNvPr id="444" name="Google Shape;444;p4"/>
            <p:cNvCxnSpPr/>
            <p:nvPr/>
          </p:nvCxnSpPr>
          <p:spPr>
            <a:xfrm>
              <a:off x="0" y="2738549"/>
              <a:ext cx="7368483" cy="0"/>
            </a:xfrm>
            <a:prstGeom prst="straightConnector1">
              <a:avLst/>
            </a:prstGeom>
            <a:gradFill>
              <a:gsLst>
                <a:gs pos="0">
                  <a:srgbClr val="E8855A"/>
                </a:gs>
                <a:gs pos="100000">
                  <a:srgbClr val="D95F1D"/>
                </a:gs>
              </a:gsLst>
              <a:lin ang="5400000" scaled="0"/>
            </a:gradFill>
            <a:ln w="9525" cap="flat" cmpd="sng">
              <a:solidFill>
                <a:srgbClr val="E3763B"/>
              </a:solidFill>
              <a:prstDash val="solid"/>
              <a:round/>
              <a:headEnd type="none" w="sm" len="sm"/>
              <a:tailEnd type="none" w="sm" len="sm"/>
            </a:ln>
          </p:spPr>
        </p:cxnSp>
        <p:sp>
          <p:nvSpPr>
            <p:cNvPr id="445" name="Google Shape;445;p4"/>
            <p:cNvSpPr/>
            <p:nvPr/>
          </p:nvSpPr>
          <p:spPr>
            <a:xfrm>
              <a:off x="0" y="2738549"/>
              <a:ext cx="7368483" cy="5475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
            <p:cNvSpPr txBox="1"/>
            <p:nvPr/>
          </p:nvSpPr>
          <p:spPr>
            <a:xfrm>
              <a:off x="0" y="2738549"/>
              <a:ext cx="7368483" cy="547576"/>
            </a:xfrm>
            <a:prstGeom prst="rect">
              <a:avLst/>
            </a:prstGeom>
            <a:noFill/>
            <a:ln>
              <a:noFill/>
            </a:ln>
          </p:spPr>
          <p:txBody>
            <a:bodyPr spcFirstLastPara="1" wrap="square" lIns="102850" tIns="102850" rIns="102850" bIns="102850" anchor="t" anchorCtr="0">
              <a:noAutofit/>
            </a:bodyPr>
            <a:lstStyle/>
            <a:p>
              <a:pPr marL="0" marR="0" lvl="0" indent="0" algn="l" rtl="0">
                <a:lnSpc>
                  <a:spcPct val="90000"/>
                </a:lnSpc>
                <a:spcBef>
                  <a:spcPts val="0"/>
                </a:spcBef>
                <a:spcAft>
                  <a:spcPts val="0"/>
                </a:spcAft>
                <a:buClr>
                  <a:schemeClr val="dk1"/>
                </a:buClr>
                <a:buSzPts val="2700"/>
                <a:buFont typeface="Twentieth Century"/>
                <a:buNone/>
              </a:pPr>
              <a:r>
                <a:rPr lang="en-US" sz="2700">
                  <a:solidFill>
                    <a:schemeClr val="dk1"/>
                  </a:solidFill>
                  <a:latin typeface="Twentieth Century"/>
                  <a:ea typeface="Twentieth Century"/>
                  <a:cs typeface="Twentieth Century"/>
                  <a:sym typeface="Twentieth Century"/>
                </a:rPr>
                <a:t>ASSEMBELY</a:t>
              </a:r>
              <a:endParaRPr/>
            </a:p>
          </p:txBody>
        </p:sp>
        <p:cxnSp>
          <p:nvCxnSpPr>
            <p:cNvPr id="447" name="Google Shape;447;p4"/>
            <p:cNvCxnSpPr/>
            <p:nvPr/>
          </p:nvCxnSpPr>
          <p:spPr>
            <a:xfrm>
              <a:off x="0" y="3286125"/>
              <a:ext cx="7368483" cy="0"/>
            </a:xfrm>
            <a:prstGeom prst="straightConnector1">
              <a:avLst/>
            </a:prstGeom>
            <a:gradFill>
              <a:gsLst>
                <a:gs pos="0">
                  <a:srgbClr val="E47E5A"/>
                </a:gs>
                <a:gs pos="100000">
                  <a:srgbClr val="D5561F"/>
                </a:gs>
              </a:gsLst>
              <a:lin ang="5400000" scaled="0"/>
            </a:gradFill>
            <a:ln w="9525" cap="flat" cmpd="sng">
              <a:solidFill>
                <a:srgbClr val="DF6D3C"/>
              </a:solidFill>
              <a:prstDash val="solid"/>
              <a:round/>
              <a:headEnd type="none" w="sm" len="sm"/>
              <a:tailEnd type="none" w="sm" len="sm"/>
            </a:ln>
          </p:spPr>
        </p:cxnSp>
        <p:sp>
          <p:nvSpPr>
            <p:cNvPr id="448" name="Google Shape;448;p4"/>
            <p:cNvSpPr/>
            <p:nvPr/>
          </p:nvSpPr>
          <p:spPr>
            <a:xfrm>
              <a:off x="0" y="3286125"/>
              <a:ext cx="7368483" cy="5475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
            <p:cNvSpPr txBox="1"/>
            <p:nvPr/>
          </p:nvSpPr>
          <p:spPr>
            <a:xfrm>
              <a:off x="0" y="3286125"/>
              <a:ext cx="7368483" cy="547576"/>
            </a:xfrm>
            <a:prstGeom prst="rect">
              <a:avLst/>
            </a:prstGeom>
            <a:noFill/>
            <a:ln>
              <a:noFill/>
            </a:ln>
          </p:spPr>
          <p:txBody>
            <a:bodyPr spcFirstLastPara="1" wrap="square" lIns="102850" tIns="102850" rIns="102850" bIns="102850" anchor="t" anchorCtr="0">
              <a:noAutofit/>
            </a:bodyPr>
            <a:lstStyle/>
            <a:p>
              <a:pPr marL="0" marR="0" lvl="0" indent="0" algn="l" rtl="0">
                <a:lnSpc>
                  <a:spcPct val="90000"/>
                </a:lnSpc>
                <a:spcBef>
                  <a:spcPts val="0"/>
                </a:spcBef>
                <a:spcAft>
                  <a:spcPts val="0"/>
                </a:spcAft>
                <a:buClr>
                  <a:schemeClr val="dk1"/>
                </a:buClr>
                <a:buSzPts val="2700"/>
                <a:buFont typeface="Twentieth Century"/>
                <a:buNone/>
              </a:pPr>
              <a:r>
                <a:rPr lang="en-US" sz="2700" dirty="0">
                  <a:solidFill>
                    <a:schemeClr val="dk1"/>
                  </a:solidFill>
                  <a:latin typeface="Twentieth Century"/>
                  <a:ea typeface="Twentieth Century"/>
                  <a:cs typeface="Twentieth Century"/>
                  <a:sym typeface="Twentieth Century"/>
                </a:rPr>
                <a:t>PROBLEM FACED </a:t>
              </a:r>
              <a:endParaRPr dirty="0"/>
            </a:p>
          </p:txBody>
        </p:sp>
        <p:cxnSp>
          <p:nvCxnSpPr>
            <p:cNvPr id="450" name="Google Shape;450;p4"/>
            <p:cNvCxnSpPr/>
            <p:nvPr/>
          </p:nvCxnSpPr>
          <p:spPr>
            <a:xfrm>
              <a:off x="0" y="3833701"/>
              <a:ext cx="7368483" cy="0"/>
            </a:xfrm>
            <a:prstGeom prst="straightConnector1">
              <a:avLst/>
            </a:prstGeom>
            <a:gradFill>
              <a:gsLst>
                <a:gs pos="0">
                  <a:srgbClr val="DF795B"/>
                </a:gs>
                <a:gs pos="100000">
                  <a:srgbClr val="D14E20"/>
                </a:gs>
              </a:gsLst>
              <a:lin ang="5400000" scaled="0"/>
            </a:gradFill>
            <a:ln w="9525" cap="flat" cmpd="sng">
              <a:solidFill>
                <a:srgbClr val="DA673D"/>
              </a:solidFill>
              <a:prstDash val="solid"/>
              <a:round/>
              <a:headEnd type="none" w="sm" len="sm"/>
              <a:tailEnd type="none" w="sm" len="sm"/>
            </a:ln>
          </p:spPr>
        </p:cxnSp>
        <p:sp>
          <p:nvSpPr>
            <p:cNvPr id="451" name="Google Shape;451;p4"/>
            <p:cNvSpPr/>
            <p:nvPr/>
          </p:nvSpPr>
          <p:spPr>
            <a:xfrm>
              <a:off x="0" y="3833701"/>
              <a:ext cx="7368483" cy="5475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
            <p:cNvSpPr txBox="1"/>
            <p:nvPr/>
          </p:nvSpPr>
          <p:spPr>
            <a:xfrm>
              <a:off x="0" y="3833701"/>
              <a:ext cx="7368483" cy="547576"/>
            </a:xfrm>
            <a:prstGeom prst="rect">
              <a:avLst/>
            </a:prstGeom>
            <a:noFill/>
            <a:ln>
              <a:noFill/>
            </a:ln>
          </p:spPr>
          <p:txBody>
            <a:bodyPr spcFirstLastPara="1" wrap="square" lIns="102850" tIns="102850" rIns="102850" bIns="102850" anchor="t" anchorCtr="0">
              <a:noAutofit/>
            </a:bodyPr>
            <a:lstStyle/>
            <a:p>
              <a:pPr marL="0" marR="0" lvl="0" indent="0" algn="l" rtl="0">
                <a:lnSpc>
                  <a:spcPct val="90000"/>
                </a:lnSpc>
                <a:spcBef>
                  <a:spcPts val="0"/>
                </a:spcBef>
                <a:spcAft>
                  <a:spcPts val="0"/>
                </a:spcAft>
                <a:buClr>
                  <a:schemeClr val="dk1"/>
                </a:buClr>
                <a:buSzPts val="2700"/>
                <a:buFont typeface="Twentieth Century"/>
                <a:buNone/>
              </a:pPr>
              <a:r>
                <a:rPr lang="en-US" sz="2700" dirty="0">
                  <a:solidFill>
                    <a:schemeClr val="dk1"/>
                  </a:solidFill>
                  <a:latin typeface="Twentieth Century"/>
                  <a:ea typeface="Twentieth Century"/>
                  <a:cs typeface="Twentieth Century"/>
                  <a:sym typeface="Twentieth Century"/>
                </a:rPr>
                <a:t>MEDICAL APPLICATION </a:t>
              </a:r>
              <a:endParaRPr dirty="0"/>
            </a:p>
          </p:txBody>
        </p:sp>
        <p:cxnSp>
          <p:nvCxnSpPr>
            <p:cNvPr id="453" name="Google Shape;453;p4"/>
            <p:cNvCxnSpPr/>
            <p:nvPr/>
          </p:nvCxnSpPr>
          <p:spPr>
            <a:xfrm>
              <a:off x="0" y="4381278"/>
              <a:ext cx="7368483" cy="0"/>
            </a:xfrm>
            <a:prstGeom prst="straightConnector1">
              <a:avLst/>
            </a:prstGeom>
            <a:gradFill>
              <a:gsLst>
                <a:gs pos="0">
                  <a:srgbClr val="DC715B"/>
                </a:gs>
                <a:gs pos="100000">
                  <a:srgbClr val="CB4622"/>
                </a:gs>
              </a:gsLst>
              <a:lin ang="5400000" scaled="0"/>
            </a:gradFill>
            <a:ln w="9525" cap="flat" cmpd="sng">
              <a:solidFill>
                <a:srgbClr val="D55E3E"/>
              </a:solidFill>
              <a:prstDash val="solid"/>
              <a:round/>
              <a:headEnd type="none" w="sm" len="sm"/>
              <a:tailEnd type="none" w="sm" len="sm"/>
            </a:ln>
          </p:spPr>
        </p:cxnSp>
        <p:sp>
          <p:nvSpPr>
            <p:cNvPr id="454" name="Google Shape;454;p4"/>
            <p:cNvSpPr/>
            <p:nvPr/>
          </p:nvSpPr>
          <p:spPr>
            <a:xfrm>
              <a:off x="0" y="4381278"/>
              <a:ext cx="7368483" cy="5475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
            <p:cNvSpPr txBox="1"/>
            <p:nvPr/>
          </p:nvSpPr>
          <p:spPr>
            <a:xfrm>
              <a:off x="0" y="4381278"/>
              <a:ext cx="7368483" cy="547576"/>
            </a:xfrm>
            <a:prstGeom prst="rect">
              <a:avLst/>
            </a:prstGeom>
            <a:noFill/>
            <a:ln>
              <a:noFill/>
            </a:ln>
          </p:spPr>
          <p:txBody>
            <a:bodyPr spcFirstLastPara="1" wrap="square" lIns="102850" tIns="102850" rIns="102850" bIns="102850" anchor="t" anchorCtr="0">
              <a:noAutofit/>
            </a:bodyPr>
            <a:lstStyle/>
            <a:p>
              <a:pPr marL="0" marR="0" lvl="0" indent="0" algn="l" rtl="0">
                <a:lnSpc>
                  <a:spcPct val="90000"/>
                </a:lnSpc>
                <a:spcBef>
                  <a:spcPts val="0"/>
                </a:spcBef>
                <a:spcAft>
                  <a:spcPts val="0"/>
                </a:spcAft>
                <a:buClr>
                  <a:schemeClr val="dk1"/>
                </a:buClr>
                <a:buSzPts val="2700"/>
                <a:buFont typeface="Twentieth Century"/>
                <a:buNone/>
              </a:pPr>
              <a:r>
                <a:rPr lang="en-US" sz="2700" dirty="0">
                  <a:solidFill>
                    <a:schemeClr val="dk1"/>
                  </a:solidFill>
                  <a:latin typeface="Twentieth Century"/>
                  <a:ea typeface="Twentieth Century"/>
                  <a:cs typeface="Twentieth Century"/>
                  <a:sym typeface="Twentieth Century"/>
                </a:rPr>
                <a:t>MARKET SURVAY</a:t>
              </a:r>
              <a:endParaRPr dirty="0"/>
            </a:p>
          </p:txBody>
        </p:sp>
        <p:cxnSp>
          <p:nvCxnSpPr>
            <p:cNvPr id="456" name="Google Shape;456;p4"/>
            <p:cNvCxnSpPr/>
            <p:nvPr/>
          </p:nvCxnSpPr>
          <p:spPr>
            <a:xfrm>
              <a:off x="0" y="4928854"/>
              <a:ext cx="7368483" cy="0"/>
            </a:xfrm>
            <a:prstGeom prst="straightConnector1">
              <a:avLst/>
            </a:prstGeom>
            <a:gradFill>
              <a:gsLst>
                <a:gs pos="0">
                  <a:srgbClr val="D86C5B"/>
                </a:gs>
                <a:gs pos="100000">
                  <a:srgbClr val="C73D23"/>
                </a:gs>
              </a:gsLst>
              <a:lin ang="5400000" scaled="0"/>
            </a:gradFill>
            <a:ln w="9525" cap="flat" cmpd="sng">
              <a:solidFill>
                <a:srgbClr val="D1573F"/>
              </a:solidFill>
              <a:prstDash val="solid"/>
              <a:round/>
              <a:headEnd type="none" w="sm" len="sm"/>
              <a:tailEnd type="none" w="sm" len="sm"/>
            </a:ln>
          </p:spPr>
        </p:cxnSp>
        <p:sp>
          <p:nvSpPr>
            <p:cNvPr id="457" name="Google Shape;457;p4"/>
            <p:cNvSpPr/>
            <p:nvPr/>
          </p:nvSpPr>
          <p:spPr>
            <a:xfrm>
              <a:off x="0" y="4928854"/>
              <a:ext cx="7368483" cy="5475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
            <p:cNvSpPr txBox="1"/>
            <p:nvPr/>
          </p:nvSpPr>
          <p:spPr>
            <a:xfrm>
              <a:off x="0" y="4928854"/>
              <a:ext cx="7368483" cy="547576"/>
            </a:xfrm>
            <a:prstGeom prst="rect">
              <a:avLst/>
            </a:prstGeom>
            <a:noFill/>
            <a:ln>
              <a:noFill/>
            </a:ln>
          </p:spPr>
          <p:txBody>
            <a:bodyPr spcFirstLastPara="1" wrap="square" lIns="102850" tIns="102850" rIns="102850" bIns="102850" anchor="t" anchorCtr="0">
              <a:noAutofit/>
            </a:bodyPr>
            <a:lstStyle/>
            <a:p>
              <a:pPr marL="0" marR="0" lvl="0" indent="0" algn="l" rtl="0">
                <a:lnSpc>
                  <a:spcPct val="90000"/>
                </a:lnSpc>
                <a:spcBef>
                  <a:spcPts val="0"/>
                </a:spcBef>
                <a:spcAft>
                  <a:spcPts val="0"/>
                </a:spcAft>
                <a:buClr>
                  <a:schemeClr val="dk1"/>
                </a:buClr>
                <a:buSzPts val="2700"/>
                <a:buFont typeface="Twentieth Century"/>
                <a:buNone/>
              </a:pPr>
              <a:r>
                <a:rPr lang="en-US" sz="2700" dirty="0">
                  <a:solidFill>
                    <a:schemeClr val="dk1"/>
                  </a:solidFill>
                  <a:latin typeface="Twentieth Century"/>
                  <a:ea typeface="Twentieth Century"/>
                  <a:cs typeface="Twentieth Century"/>
                  <a:sym typeface="Twentieth Century"/>
                </a:rPr>
                <a:t>TESTING </a:t>
              </a:r>
              <a:endParaRPr dirty="0"/>
            </a:p>
          </p:txBody>
        </p:sp>
      </p:gr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A6A6A6"/>
            </a:gs>
          </a:gsLst>
          <a:lin ang="5040000" scaled="0"/>
        </a:gradFill>
        <a:effectLst/>
      </p:bgPr>
    </p:bg>
    <p:spTree>
      <p:nvGrpSpPr>
        <p:cNvPr id="1" name="Shape 462"/>
        <p:cNvGrpSpPr/>
        <p:nvPr/>
      </p:nvGrpSpPr>
      <p:grpSpPr>
        <a:xfrm>
          <a:off x="0" y="0"/>
          <a:ext cx="0" cy="0"/>
          <a:chOff x="0" y="0"/>
          <a:chExt cx="0" cy="0"/>
        </a:xfrm>
      </p:grpSpPr>
      <p:sp>
        <p:nvSpPr>
          <p:cNvPr id="463" name="Google Shape;463;p5"/>
          <p:cNvSpPr/>
          <p:nvPr/>
        </p:nvSpPr>
        <p:spPr>
          <a:xfrm>
            <a:off x="1" y="-1"/>
            <a:ext cx="12192000" cy="6858000"/>
          </a:xfrm>
          <a:prstGeom prst="rect">
            <a:avLst/>
          </a:prstGeom>
          <a:gradFill>
            <a:gsLst>
              <a:gs pos="0">
                <a:schemeClr val="lt1"/>
              </a:gs>
              <a:gs pos="100000">
                <a:srgbClr val="A6A6A6"/>
              </a:gs>
            </a:gsLst>
            <a:lin ang="504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pic>
        <p:nvPicPr>
          <p:cNvPr id="464" name="Google Shape;464;p5"/>
          <p:cNvPicPr preferRelativeResize="0"/>
          <p:nvPr/>
        </p:nvPicPr>
        <p:blipFill rotWithShape="1">
          <a:blip r:embed="rId3">
            <a:alphaModFix amt="30000"/>
          </a:blip>
          <a:srcRect/>
          <a:stretch/>
        </p:blipFill>
        <p:spPr>
          <a:xfrm>
            <a:off x="0" y="0"/>
            <a:ext cx="12192003" cy="6858001"/>
          </a:xfrm>
          <a:prstGeom prst="rect">
            <a:avLst/>
          </a:prstGeom>
          <a:noFill/>
          <a:ln>
            <a:noFill/>
          </a:ln>
        </p:spPr>
      </p:pic>
      <p:grpSp>
        <p:nvGrpSpPr>
          <p:cNvPr id="465" name="Google Shape;465;p5"/>
          <p:cNvGrpSpPr/>
          <p:nvPr/>
        </p:nvGrpSpPr>
        <p:grpSpPr>
          <a:xfrm>
            <a:off x="0" y="0"/>
            <a:ext cx="1220788" cy="6858001"/>
            <a:chOff x="-14288" y="0"/>
            <a:chExt cx="1220788" cy="6858001"/>
          </a:xfrm>
        </p:grpSpPr>
        <p:sp>
          <p:nvSpPr>
            <p:cNvPr id="466" name="Google Shape;466;p5"/>
            <p:cNvSpPr/>
            <p:nvPr/>
          </p:nvSpPr>
          <p:spPr>
            <a:xfrm>
              <a:off x="114300" y="4763"/>
              <a:ext cx="23813" cy="2181225"/>
            </a:xfrm>
            <a:prstGeom prst="rect">
              <a:avLst/>
            </a:pr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solidFill>
              <a:schemeClr val="dk2">
                <a:alpha val="44705"/>
              </a:schemeClr>
            </a:solidFill>
            <a:ln>
              <a:noFill/>
            </a:ln>
          </p:spPr>
        </p:sp>
        <p:sp>
          <p:nvSpPr>
            <p:cNvPr id="470" name="Google Shape;470;p5"/>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solidFill>
              <a:schemeClr val="dk2">
                <a:alpha val="44705"/>
              </a:schemeClr>
            </a:solidFill>
            <a:ln>
              <a:noFill/>
            </a:ln>
          </p:spPr>
        </p:sp>
        <p:sp>
          <p:nvSpPr>
            <p:cNvPr id="472" name="Google Shape;472;p5"/>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solidFill>
              <a:schemeClr val="dk2">
                <a:alpha val="44705"/>
              </a:schemeClr>
            </a:solidFill>
            <a:ln>
              <a:noFill/>
            </a:ln>
          </p:spPr>
        </p:sp>
        <p:sp>
          <p:nvSpPr>
            <p:cNvPr id="473" name="Google Shape;473;p5"/>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solidFill>
              <a:schemeClr val="dk2">
                <a:alpha val="44705"/>
              </a:schemeClr>
            </a:solidFill>
            <a:ln>
              <a:noFill/>
            </a:ln>
          </p:spPr>
        </p:sp>
        <p:sp>
          <p:nvSpPr>
            <p:cNvPr id="476" name="Google Shape;476;p5"/>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7" name="Google Shape;477;p5"/>
            <p:cNvCxnSpPr/>
            <p:nvPr/>
          </p:nvCxnSpPr>
          <p:spPr>
            <a:xfrm>
              <a:off x="-4763" y="9525"/>
              <a:ext cx="0" cy="0"/>
            </a:xfrm>
            <a:prstGeom prst="straightConnector1">
              <a:avLst/>
            </a:prstGeom>
            <a:solidFill>
              <a:schemeClr val="dk2">
                <a:alpha val="44705"/>
              </a:schemeClr>
            </a:solidFill>
            <a:ln w="9525" cap="flat" cmpd="sng">
              <a:solidFill>
                <a:srgbClr val="FFFFFF"/>
              </a:solidFill>
              <a:prstDash val="solid"/>
              <a:miter lim="800000"/>
              <a:headEnd type="none" w="med" len="med"/>
              <a:tailEnd type="none" w="med" len="med"/>
            </a:ln>
          </p:spPr>
        </p:cxnSp>
        <p:sp>
          <p:nvSpPr>
            <p:cNvPr id="478" name="Google Shape;478;p5"/>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solidFill>
              <a:schemeClr val="dk2">
                <a:alpha val="44705"/>
              </a:schemeClr>
            </a:solidFill>
            <a:ln>
              <a:noFill/>
            </a:ln>
          </p:spPr>
        </p:sp>
        <p:sp>
          <p:nvSpPr>
            <p:cNvPr id="479" name="Google Shape;479;p5"/>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solidFill>
              <a:schemeClr val="dk2">
                <a:alpha val="44705"/>
              </a:schemeClr>
            </a:solidFill>
            <a:ln>
              <a:noFill/>
            </a:ln>
          </p:spPr>
        </p:sp>
        <p:sp>
          <p:nvSpPr>
            <p:cNvPr id="480" name="Google Shape;480;p5"/>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solidFill>
              <a:schemeClr val="dk2">
                <a:alpha val="44705"/>
              </a:schemeClr>
            </a:solidFill>
            <a:ln>
              <a:noFill/>
            </a:ln>
          </p:spPr>
        </p:sp>
        <p:sp>
          <p:nvSpPr>
            <p:cNvPr id="481" name="Google Shape;481;p5"/>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133350" y="4662488"/>
              <a:ext cx="23813" cy="2181225"/>
            </a:xfrm>
            <a:prstGeom prst="rect">
              <a:avLst/>
            </a:pr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solidFill>
              <a:schemeClr val="dk2">
                <a:alpha val="44705"/>
              </a:schemeClr>
            </a:solidFill>
            <a:ln>
              <a:noFill/>
            </a:ln>
          </p:spPr>
        </p:sp>
        <p:sp>
          <p:nvSpPr>
            <p:cNvPr id="484" name="Google Shape;484;p5"/>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solidFill>
              <a:schemeClr val="dk2">
                <a:alpha val="44705"/>
              </a:schemeClr>
            </a:solidFill>
            <a:ln>
              <a:noFill/>
            </a:ln>
          </p:spPr>
        </p:sp>
        <p:sp>
          <p:nvSpPr>
            <p:cNvPr id="486" name="Google Shape;486;p5"/>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solidFill>
              <a:schemeClr val="dk2">
                <a:alpha val="44705"/>
              </a:schemeClr>
            </a:solidFill>
            <a:ln>
              <a:noFill/>
            </a:ln>
          </p:spPr>
        </p:sp>
        <p:sp>
          <p:nvSpPr>
            <p:cNvPr id="488" name="Google Shape;488;p5"/>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solidFill>
              <a:schemeClr val="dk2">
                <a:alpha val="44705"/>
              </a:schemeClr>
            </a:solidFill>
            <a:ln>
              <a:noFill/>
            </a:ln>
          </p:spPr>
        </p:sp>
        <p:sp>
          <p:nvSpPr>
            <p:cNvPr id="489" name="Google Shape;489;p5"/>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solidFill>
              <a:schemeClr val="dk2">
                <a:alpha val="44705"/>
              </a:schemeClr>
            </a:solidFill>
            <a:ln>
              <a:noFill/>
            </a:ln>
          </p:spPr>
        </p:sp>
        <p:sp>
          <p:nvSpPr>
            <p:cNvPr id="492" name="Google Shape;492;p5"/>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 name="Google Shape;493;p5"/>
          <p:cNvSpPr txBox="1">
            <a:spLocks noGrp="1"/>
          </p:cNvSpPr>
          <p:nvPr>
            <p:ph type="title"/>
          </p:nvPr>
        </p:nvSpPr>
        <p:spPr>
          <a:xfrm>
            <a:off x="1141411" y="748240"/>
            <a:ext cx="9906000" cy="111707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000"/>
              <a:buFont typeface="Twentieth Century"/>
              <a:buNone/>
            </a:pPr>
            <a:r>
              <a:rPr lang="en-US" sz="4000"/>
              <a:t>WHAT IS FILAMENT MAKER </a:t>
            </a:r>
            <a:endParaRPr/>
          </a:p>
        </p:txBody>
      </p:sp>
      <p:sp>
        <p:nvSpPr>
          <p:cNvPr id="494" name="Google Shape;494;p5"/>
          <p:cNvSpPr txBox="1">
            <a:spLocks noGrp="1"/>
          </p:cNvSpPr>
          <p:nvPr>
            <p:ph type="body" idx="1"/>
          </p:nvPr>
        </p:nvSpPr>
        <p:spPr>
          <a:xfrm>
            <a:off x="1206500" y="2249487"/>
            <a:ext cx="9840911" cy="3541714"/>
          </a:xfrm>
          <a:prstGeom prst="rect">
            <a:avLst/>
          </a:prstGeom>
          <a:noFill/>
          <a:ln>
            <a:noFill/>
          </a:ln>
        </p:spPr>
        <p:txBody>
          <a:bodyPr spcFirstLastPara="1" wrap="square" lIns="91425" tIns="45700" rIns="91425" bIns="45700" anchor="t" anchorCtr="0">
            <a:noAutofit/>
          </a:bodyPr>
          <a:lstStyle/>
          <a:p>
            <a:pPr marL="228600" lvl="0" indent="-254000" algn="l" rtl="0">
              <a:lnSpc>
                <a:spcPct val="120000"/>
              </a:lnSpc>
              <a:spcBef>
                <a:spcPts val="0"/>
              </a:spcBef>
              <a:spcAft>
                <a:spcPts val="0"/>
              </a:spcAft>
              <a:buClr>
                <a:schemeClr val="dk1"/>
              </a:buClr>
              <a:buSzPts val="4000"/>
              <a:buChar char="•"/>
            </a:pPr>
            <a:r>
              <a:rPr lang="en-US" sz="3200">
                <a:latin typeface="Arial"/>
                <a:ea typeface="Arial"/>
                <a:cs typeface="Arial"/>
                <a:sym typeface="Arial"/>
              </a:rPr>
              <a:t>It is use to recycle the waste plastic bottle </a:t>
            </a:r>
            <a:endParaRPr/>
          </a:p>
          <a:p>
            <a:pPr marL="228600" lvl="0" indent="-254000" algn="l" rtl="0">
              <a:lnSpc>
                <a:spcPct val="120000"/>
              </a:lnSpc>
              <a:spcBef>
                <a:spcPts val="1000"/>
              </a:spcBef>
              <a:spcAft>
                <a:spcPts val="0"/>
              </a:spcAft>
              <a:buClr>
                <a:schemeClr val="dk1"/>
              </a:buClr>
              <a:buSzPts val="4000"/>
              <a:buChar char="•"/>
            </a:pPr>
            <a:r>
              <a:rPr lang="en-US" sz="3200">
                <a:latin typeface="Arial"/>
                <a:ea typeface="Arial"/>
                <a:cs typeface="Arial"/>
                <a:sym typeface="Arial"/>
              </a:rPr>
              <a:t>It can convert the plastic bottle into 3d printer filament </a:t>
            </a:r>
            <a:endParaRPr/>
          </a:p>
          <a:p>
            <a:pPr marL="228600" lvl="0" indent="-254000" algn="l" rtl="0">
              <a:lnSpc>
                <a:spcPct val="120000"/>
              </a:lnSpc>
              <a:spcBef>
                <a:spcPts val="1000"/>
              </a:spcBef>
              <a:spcAft>
                <a:spcPts val="0"/>
              </a:spcAft>
              <a:buClr>
                <a:schemeClr val="dk1"/>
              </a:buClr>
              <a:buSzPts val="4000"/>
              <a:buChar char="•"/>
            </a:pPr>
            <a:r>
              <a:rPr lang="en-US" sz="3200">
                <a:latin typeface="Arial"/>
                <a:ea typeface="Arial"/>
                <a:cs typeface="Arial"/>
                <a:sym typeface="Arial"/>
              </a:rPr>
              <a:t>It can reduce the cost of the production of model </a:t>
            </a:r>
            <a:endParaRPr/>
          </a:p>
          <a:p>
            <a:pPr marL="228600" lvl="0" indent="-254000" algn="l" rtl="0">
              <a:lnSpc>
                <a:spcPct val="120000"/>
              </a:lnSpc>
              <a:spcBef>
                <a:spcPts val="1000"/>
              </a:spcBef>
              <a:spcAft>
                <a:spcPts val="0"/>
              </a:spcAft>
              <a:buClr>
                <a:schemeClr val="dk1"/>
              </a:buClr>
              <a:buSzPts val="4000"/>
              <a:buChar char="•"/>
            </a:pPr>
            <a:r>
              <a:rPr lang="en-US" sz="3200">
                <a:latin typeface="Arial"/>
                <a:ea typeface="Arial"/>
                <a:cs typeface="Arial"/>
                <a:sym typeface="Arial"/>
              </a:rPr>
              <a:t>It gives finishing like other filament </a:t>
            </a:r>
            <a:endParaRPr/>
          </a:p>
        </p:txBody>
      </p:sp>
      <p:grpSp>
        <p:nvGrpSpPr>
          <p:cNvPr id="495" name="Google Shape;495;p5"/>
          <p:cNvGrpSpPr/>
          <p:nvPr/>
        </p:nvGrpSpPr>
        <p:grpSpPr>
          <a:xfrm>
            <a:off x="11364912" y="0"/>
            <a:ext cx="674688" cy="6848476"/>
            <a:chOff x="11364912" y="0"/>
            <a:chExt cx="674688" cy="6848476"/>
          </a:xfrm>
        </p:grpSpPr>
        <p:sp>
          <p:nvSpPr>
            <p:cNvPr id="496" name="Google Shape;496;p5"/>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solidFill>
              <a:schemeClr val="dk2">
                <a:alpha val="44705"/>
              </a:schemeClr>
            </a:solidFill>
            <a:ln>
              <a:noFill/>
            </a:ln>
          </p:spPr>
        </p:sp>
        <p:sp>
          <p:nvSpPr>
            <p:cNvPr id="497" name="Google Shape;497;p5"/>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solidFill>
              <a:schemeClr val="dk2">
                <a:alpha val="44705"/>
              </a:schemeClr>
            </a:solidFill>
            <a:ln>
              <a:noFill/>
            </a:ln>
          </p:spPr>
        </p:sp>
        <p:sp>
          <p:nvSpPr>
            <p:cNvPr id="500" name="Google Shape;500;p5"/>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dk2">
                <a:alpha val="44705"/>
              </a:schemeClr>
            </a:solidFill>
            <a:ln>
              <a:noFill/>
            </a:ln>
          </p:spPr>
        </p:sp>
        <p:sp>
          <p:nvSpPr>
            <p:cNvPr id="502" name="Google Shape;502;p5"/>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dk2">
                <a:alpha val="44705"/>
              </a:schemeClr>
            </a:solidFill>
            <a:ln>
              <a:noFill/>
            </a:ln>
          </p:spPr>
        </p:sp>
        <p:sp>
          <p:nvSpPr>
            <p:cNvPr id="504" name="Google Shape;504;p5"/>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11939587" y="6596063"/>
              <a:ext cx="23813" cy="252413"/>
            </a:xfrm>
            <a:prstGeom prst="rect">
              <a:avLst/>
            </a:prstGeom>
            <a:solidFill>
              <a:schemeClr val="dk2">
                <a:alpha val="4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580" name="Google Shape;580;p7"/>
          <p:cNvSpPr txBox="1">
            <a:spLocks noGrp="1"/>
          </p:cNvSpPr>
          <p:nvPr>
            <p:ph type="title"/>
          </p:nvPr>
        </p:nvSpPr>
        <p:spPr>
          <a:xfrm>
            <a:off x="1428960" y="291"/>
            <a:ext cx="9905998" cy="147857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DIFFERENCE BETWEEN PET AND PLA , ABS ,</a:t>
            </a:r>
            <a:endParaRPr/>
          </a:p>
          <a:p>
            <a:pPr marL="0" lvl="0" indent="0" algn="ctr" rtl="0">
              <a:lnSpc>
                <a:spcPct val="90000"/>
              </a:lnSpc>
              <a:spcBef>
                <a:spcPts val="0"/>
              </a:spcBef>
              <a:spcAft>
                <a:spcPts val="0"/>
              </a:spcAft>
              <a:buClr>
                <a:schemeClr val="lt1"/>
              </a:buClr>
              <a:buSzPts val="3600"/>
              <a:buFont typeface="Twentieth Century"/>
              <a:buNone/>
            </a:pPr>
            <a:endParaRPr/>
          </a:p>
        </p:txBody>
      </p:sp>
      <p:sp>
        <p:nvSpPr>
          <p:cNvPr id="581" name="Google Shape;581;p7"/>
          <p:cNvSpPr txBox="1">
            <a:spLocks noGrp="1"/>
          </p:cNvSpPr>
          <p:nvPr>
            <p:ph type="body" idx="1"/>
          </p:nvPr>
        </p:nvSpPr>
        <p:spPr>
          <a:xfrm>
            <a:off x="710092" y="811772"/>
            <a:ext cx="5321479" cy="3661753"/>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120000"/>
              </a:lnSpc>
              <a:spcBef>
                <a:spcPts val="0"/>
              </a:spcBef>
              <a:spcAft>
                <a:spcPts val="0"/>
              </a:spcAft>
              <a:buClr>
                <a:schemeClr val="lt1"/>
              </a:buClr>
              <a:buSzPts val="3000"/>
              <a:buChar char="•"/>
            </a:pPr>
            <a:r>
              <a:rPr lang="en-US" dirty="0"/>
              <a:t>PET (</a:t>
            </a:r>
            <a:r>
              <a:rPr lang="en-US" sz="2000" dirty="0">
                <a:solidFill>
                  <a:schemeClr val="dk1"/>
                </a:solidFill>
                <a:latin typeface="Arial"/>
                <a:ea typeface="Arial"/>
                <a:cs typeface="Arial"/>
                <a:sym typeface="Arial"/>
              </a:rPr>
              <a:t>Polyethylene Terephthalate </a:t>
            </a:r>
            <a:r>
              <a:rPr lang="en-US" dirty="0"/>
              <a:t>)</a:t>
            </a:r>
            <a:endParaRPr dirty="0"/>
          </a:p>
          <a:p>
            <a:pPr marL="228600" lvl="0" indent="-228600" algn="l" rtl="0">
              <a:lnSpc>
                <a:spcPct val="120000"/>
              </a:lnSpc>
              <a:spcBef>
                <a:spcPts val="1000"/>
              </a:spcBef>
              <a:spcAft>
                <a:spcPts val="0"/>
              </a:spcAft>
              <a:buClr>
                <a:schemeClr val="lt1"/>
              </a:buClr>
              <a:buSzPts val="3000"/>
              <a:buChar char="•"/>
            </a:pPr>
            <a:r>
              <a:rPr lang="en-US" dirty="0"/>
              <a:t>ELECTRICITY BILL : 100 </a:t>
            </a:r>
            <a:r>
              <a:rPr lang="en-US" dirty="0" err="1"/>
              <a:t>rs</a:t>
            </a:r>
            <a:r>
              <a:rPr lang="en-US" dirty="0"/>
              <a:t> for 24 </a:t>
            </a:r>
            <a:r>
              <a:rPr lang="en-US" dirty="0" err="1"/>
              <a:t>hr</a:t>
            </a:r>
            <a:r>
              <a:rPr lang="en-US" dirty="0"/>
              <a:t> </a:t>
            </a:r>
          </a:p>
          <a:p>
            <a:pPr marL="228600" lvl="0" indent="-228600" algn="l" rtl="0">
              <a:lnSpc>
                <a:spcPct val="120000"/>
              </a:lnSpc>
              <a:spcBef>
                <a:spcPts val="1000"/>
              </a:spcBef>
              <a:spcAft>
                <a:spcPts val="0"/>
              </a:spcAft>
              <a:buClr>
                <a:schemeClr val="lt1"/>
              </a:buClr>
              <a:buSzPts val="3000"/>
              <a:buChar char="•"/>
            </a:pPr>
            <a:r>
              <a:rPr lang="en-US" dirty="0"/>
              <a:t>ERROR COST : 10%</a:t>
            </a:r>
          </a:p>
          <a:p>
            <a:pPr marL="228600" lvl="0" indent="-228600" algn="l" rtl="0">
              <a:lnSpc>
                <a:spcPct val="120000"/>
              </a:lnSpc>
              <a:spcBef>
                <a:spcPts val="1000"/>
              </a:spcBef>
              <a:spcAft>
                <a:spcPts val="0"/>
              </a:spcAft>
              <a:buClr>
                <a:schemeClr val="lt1"/>
              </a:buClr>
              <a:buSzPts val="3000"/>
              <a:buChar char="•"/>
            </a:pPr>
            <a:r>
              <a:rPr lang="en-US" dirty="0"/>
              <a:t>REUSE COST : 0%</a:t>
            </a:r>
          </a:p>
          <a:p>
            <a:pPr marL="228600" lvl="0" indent="-228600" algn="l" rtl="0">
              <a:lnSpc>
                <a:spcPct val="120000"/>
              </a:lnSpc>
              <a:spcBef>
                <a:spcPts val="1000"/>
              </a:spcBef>
              <a:spcAft>
                <a:spcPts val="0"/>
              </a:spcAft>
              <a:buClr>
                <a:schemeClr val="lt1"/>
              </a:buClr>
              <a:buSzPts val="3000"/>
              <a:buChar char="•"/>
            </a:pPr>
            <a:r>
              <a:rPr lang="en-US" dirty="0"/>
              <a:t>STRENGTH : MODRATE </a:t>
            </a:r>
          </a:p>
          <a:p>
            <a:pPr marL="228600" lvl="0" indent="-228600" algn="l" rtl="0">
              <a:lnSpc>
                <a:spcPct val="120000"/>
              </a:lnSpc>
              <a:spcBef>
                <a:spcPts val="1000"/>
              </a:spcBef>
              <a:spcAft>
                <a:spcPts val="0"/>
              </a:spcAft>
              <a:buClr>
                <a:schemeClr val="lt1"/>
              </a:buClr>
              <a:buSzPts val="3000"/>
              <a:buChar char="•"/>
            </a:pPr>
            <a:r>
              <a:rPr lang="en-US" dirty="0"/>
              <a:t>AVALABILITY : ANYWHERE MORE USEFULL FOR SMALL AND NON USED PRODUCT </a:t>
            </a:r>
            <a:endParaRPr dirty="0"/>
          </a:p>
          <a:p>
            <a:pPr marL="228600" lvl="0" indent="-228600" algn="l" rtl="0">
              <a:lnSpc>
                <a:spcPct val="120000"/>
              </a:lnSpc>
              <a:spcBef>
                <a:spcPts val="1000"/>
              </a:spcBef>
              <a:spcAft>
                <a:spcPts val="0"/>
              </a:spcAft>
              <a:buClr>
                <a:schemeClr val="lt1"/>
              </a:buClr>
              <a:buSzPts val="3000"/>
              <a:buChar char="•"/>
            </a:pPr>
            <a:r>
              <a:rPr lang="en-US" dirty="0"/>
              <a:t>PRODUCTION COST   </a:t>
            </a:r>
            <a:r>
              <a:rPr lang="en-US" dirty="0">
                <a:solidFill>
                  <a:srgbClr val="FF0000"/>
                </a:solidFill>
                <a:highlight>
                  <a:srgbClr val="FFFF00"/>
                </a:highlight>
              </a:rPr>
              <a:t>50 RS / KG</a:t>
            </a:r>
            <a:r>
              <a:rPr lang="en-US" dirty="0"/>
              <a:t> </a:t>
            </a:r>
            <a:endParaRPr dirty="0"/>
          </a:p>
        </p:txBody>
      </p:sp>
      <p:sp>
        <p:nvSpPr>
          <p:cNvPr id="582" name="Google Shape;582;p7"/>
          <p:cNvSpPr txBox="1">
            <a:spLocks noGrp="1"/>
          </p:cNvSpPr>
          <p:nvPr>
            <p:ph type="body" idx="2"/>
          </p:nvPr>
        </p:nvSpPr>
        <p:spPr>
          <a:xfrm>
            <a:off x="6172200" y="871791"/>
            <a:ext cx="5881626" cy="3541714"/>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120000"/>
              </a:lnSpc>
              <a:spcBef>
                <a:spcPts val="0"/>
              </a:spcBef>
              <a:spcAft>
                <a:spcPts val="0"/>
              </a:spcAft>
              <a:buClr>
                <a:schemeClr val="lt1"/>
              </a:buClr>
              <a:buSzPts val="3000"/>
              <a:buChar char="•"/>
            </a:pPr>
            <a:r>
              <a:rPr lang="en-US" dirty="0"/>
              <a:t>ABS (</a:t>
            </a:r>
            <a:r>
              <a:rPr lang="en-US" sz="1650" dirty="0">
                <a:solidFill>
                  <a:schemeClr val="dk1"/>
                </a:solidFill>
                <a:latin typeface="Arial"/>
                <a:ea typeface="Arial"/>
                <a:cs typeface="Arial"/>
                <a:sym typeface="Arial"/>
              </a:rPr>
              <a:t>Acrylonitrile Butadiene Styrene</a:t>
            </a:r>
            <a:r>
              <a:rPr lang="en-US" dirty="0"/>
              <a:t>)</a:t>
            </a:r>
            <a:endParaRPr dirty="0"/>
          </a:p>
          <a:p>
            <a:pPr marL="228600" lvl="0" indent="-228600" algn="l" rtl="0">
              <a:lnSpc>
                <a:spcPct val="120000"/>
              </a:lnSpc>
              <a:spcBef>
                <a:spcPts val="1000"/>
              </a:spcBef>
              <a:spcAft>
                <a:spcPts val="0"/>
              </a:spcAft>
              <a:buClr>
                <a:schemeClr val="lt1"/>
              </a:buClr>
              <a:buSzPts val="3000"/>
              <a:buChar char="•"/>
            </a:pPr>
            <a:r>
              <a:rPr lang="en-US" dirty="0"/>
              <a:t>ELECTRICITY BILL : 100 </a:t>
            </a:r>
            <a:r>
              <a:rPr lang="en-US" dirty="0" err="1"/>
              <a:t>rs</a:t>
            </a:r>
            <a:r>
              <a:rPr lang="en-US" dirty="0"/>
              <a:t> for 24 </a:t>
            </a:r>
            <a:r>
              <a:rPr lang="en-US" dirty="0" err="1"/>
              <a:t>hr</a:t>
            </a:r>
            <a:r>
              <a:rPr lang="en-US" dirty="0"/>
              <a:t> </a:t>
            </a:r>
          </a:p>
          <a:p>
            <a:pPr marL="228600" lvl="0" indent="-228600" algn="l" rtl="0">
              <a:lnSpc>
                <a:spcPct val="120000"/>
              </a:lnSpc>
              <a:spcBef>
                <a:spcPts val="1000"/>
              </a:spcBef>
              <a:spcAft>
                <a:spcPts val="0"/>
              </a:spcAft>
              <a:buClr>
                <a:schemeClr val="lt1"/>
              </a:buClr>
              <a:buSzPts val="3000"/>
              <a:buChar char="•"/>
            </a:pPr>
            <a:r>
              <a:rPr lang="en-US" dirty="0"/>
              <a:t>ERROR COST : 25%</a:t>
            </a:r>
          </a:p>
          <a:p>
            <a:pPr marL="228600" lvl="0" indent="-228600" algn="l" rtl="0">
              <a:lnSpc>
                <a:spcPct val="120000"/>
              </a:lnSpc>
              <a:spcBef>
                <a:spcPts val="1000"/>
              </a:spcBef>
              <a:spcAft>
                <a:spcPts val="0"/>
              </a:spcAft>
              <a:buClr>
                <a:schemeClr val="lt1"/>
              </a:buClr>
              <a:buSzPts val="3000"/>
              <a:buChar char="•"/>
            </a:pPr>
            <a:r>
              <a:rPr lang="en-US" dirty="0"/>
              <a:t>REUSE COST : 80%</a:t>
            </a:r>
          </a:p>
          <a:p>
            <a:pPr marL="228600" lvl="0" indent="-228600" algn="l" rtl="0">
              <a:lnSpc>
                <a:spcPct val="120000"/>
              </a:lnSpc>
              <a:spcBef>
                <a:spcPts val="1000"/>
              </a:spcBef>
              <a:spcAft>
                <a:spcPts val="0"/>
              </a:spcAft>
              <a:buClr>
                <a:schemeClr val="lt1"/>
              </a:buClr>
              <a:buSzPts val="3000"/>
              <a:buChar char="•"/>
            </a:pPr>
            <a:r>
              <a:rPr lang="en-US" dirty="0"/>
              <a:t>STRENGTH : HIGH</a:t>
            </a:r>
          </a:p>
          <a:p>
            <a:pPr marL="228600" lvl="0" indent="-228600" algn="l" rtl="0">
              <a:lnSpc>
                <a:spcPct val="120000"/>
              </a:lnSpc>
              <a:spcBef>
                <a:spcPts val="1000"/>
              </a:spcBef>
              <a:spcAft>
                <a:spcPts val="0"/>
              </a:spcAft>
              <a:buClr>
                <a:schemeClr val="lt1"/>
              </a:buClr>
              <a:buSzPts val="3000"/>
              <a:buChar char="•"/>
            </a:pPr>
            <a:r>
              <a:rPr lang="en-US" dirty="0"/>
              <a:t>AVALABILITY : ONLINE ORDER ONLY</a:t>
            </a:r>
          </a:p>
          <a:p>
            <a:pPr marL="228600" lvl="0" indent="-228600" algn="l" rtl="0">
              <a:lnSpc>
                <a:spcPct val="120000"/>
              </a:lnSpc>
              <a:spcBef>
                <a:spcPts val="1000"/>
              </a:spcBef>
              <a:spcAft>
                <a:spcPts val="0"/>
              </a:spcAft>
              <a:buClr>
                <a:schemeClr val="lt1"/>
              </a:buClr>
              <a:buSzPts val="3000"/>
              <a:buChar char="•"/>
            </a:pPr>
            <a:r>
              <a:rPr lang="en-US" dirty="0"/>
              <a:t>SELLING PRICE </a:t>
            </a:r>
            <a:r>
              <a:rPr lang="en-US" dirty="0">
                <a:solidFill>
                  <a:srgbClr val="FF0000"/>
                </a:solidFill>
                <a:highlight>
                  <a:srgbClr val="FFFF00"/>
                </a:highlight>
              </a:rPr>
              <a:t> 1000 RS / KG</a:t>
            </a:r>
            <a:endParaRPr dirty="0"/>
          </a:p>
        </p:txBody>
      </p:sp>
      <p:pic>
        <p:nvPicPr>
          <p:cNvPr id="583" name="Google Shape;583;p7"/>
          <p:cNvPicPr preferRelativeResize="0"/>
          <p:nvPr/>
        </p:nvPicPr>
        <p:blipFill rotWithShape="1">
          <a:blip r:embed="rId3">
            <a:alphaModFix/>
          </a:blip>
          <a:srcRect/>
          <a:stretch/>
        </p:blipFill>
        <p:spPr>
          <a:xfrm>
            <a:off x="6220900" y="4689100"/>
            <a:ext cx="2151225" cy="2117050"/>
          </a:xfrm>
          <a:prstGeom prst="rect">
            <a:avLst/>
          </a:prstGeom>
          <a:noFill/>
          <a:ln>
            <a:noFill/>
          </a:ln>
        </p:spPr>
      </p:pic>
      <p:pic>
        <p:nvPicPr>
          <p:cNvPr id="584" name="Google Shape;584;p7" descr="A picture containing clipart&#10;&#10;Description automatically generated"/>
          <p:cNvPicPr preferRelativeResize="0"/>
          <p:nvPr/>
        </p:nvPicPr>
        <p:blipFill rotWithShape="1">
          <a:blip r:embed="rId4">
            <a:alphaModFix/>
          </a:blip>
          <a:srcRect/>
          <a:stretch/>
        </p:blipFill>
        <p:spPr>
          <a:xfrm>
            <a:off x="8606287" y="5030015"/>
            <a:ext cx="2743200" cy="1344089"/>
          </a:xfrm>
          <a:prstGeom prst="rect">
            <a:avLst/>
          </a:prstGeom>
          <a:noFill/>
          <a:ln>
            <a:noFill/>
          </a:ln>
        </p:spPr>
      </p:pic>
      <p:pic>
        <p:nvPicPr>
          <p:cNvPr id="585" name="Google Shape;585;p7"/>
          <p:cNvPicPr preferRelativeResize="0"/>
          <p:nvPr/>
        </p:nvPicPr>
        <p:blipFill rotWithShape="1">
          <a:blip r:embed="rId5">
            <a:alphaModFix/>
          </a:blip>
          <a:srcRect/>
          <a:stretch/>
        </p:blipFill>
        <p:spPr>
          <a:xfrm>
            <a:off x="214058" y="4626617"/>
            <a:ext cx="3347228" cy="2117066"/>
          </a:xfrm>
          <a:prstGeom prst="rect">
            <a:avLst/>
          </a:prstGeom>
          <a:noFill/>
          <a:ln>
            <a:noFill/>
          </a:ln>
        </p:spPr>
      </p:pic>
      <p:pic>
        <p:nvPicPr>
          <p:cNvPr id="586" name="Google Shape;586;p7" descr="A picture containing container, bin&#10;&#10;Description automatically generated"/>
          <p:cNvPicPr preferRelativeResize="0"/>
          <p:nvPr/>
        </p:nvPicPr>
        <p:blipFill rotWithShape="1">
          <a:blip r:embed="rId6">
            <a:alphaModFix/>
          </a:blip>
          <a:srcRect/>
          <a:stretch/>
        </p:blipFill>
        <p:spPr>
          <a:xfrm>
            <a:off x="4120551" y="4724547"/>
            <a:ext cx="1492370" cy="1877390"/>
          </a:xfrm>
          <a:prstGeom prst="rect">
            <a:avLst/>
          </a:prstGeom>
          <a:noFill/>
          <a:ln>
            <a:noFill/>
          </a:ln>
        </p:spPr>
      </p:pic>
      <p:cxnSp>
        <p:nvCxnSpPr>
          <p:cNvPr id="587" name="Google Shape;587;p7"/>
          <p:cNvCxnSpPr/>
          <p:nvPr/>
        </p:nvCxnSpPr>
        <p:spPr>
          <a:xfrm>
            <a:off x="5867940" y="742412"/>
            <a:ext cx="23003" cy="5874587"/>
          </a:xfrm>
          <a:prstGeom prst="straightConnector1">
            <a:avLst/>
          </a:prstGeom>
          <a:noFill/>
          <a:ln w="9525" cap="flat" cmpd="sng">
            <a:solidFill>
              <a:schemeClr val="accent1"/>
            </a:solidFill>
            <a:prstDash val="solid"/>
            <a:round/>
            <a:headEnd type="triangle" w="med" len="med"/>
            <a:tailEnd type="triangle" w="med" len="med"/>
          </a:ln>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6"/>
        <p:cNvGrpSpPr/>
        <p:nvPr/>
      </p:nvGrpSpPr>
      <p:grpSpPr>
        <a:xfrm>
          <a:off x="0" y="0"/>
          <a:ext cx="0" cy="0"/>
          <a:chOff x="0" y="0"/>
          <a:chExt cx="0" cy="0"/>
        </a:xfrm>
      </p:grpSpPr>
      <p:pic>
        <p:nvPicPr>
          <p:cNvPr id="687" name="Google Shape;687;p13"/>
          <p:cNvPicPr preferRelativeResize="0"/>
          <p:nvPr/>
        </p:nvPicPr>
        <p:blipFill rotWithShape="1">
          <a:blip r:embed="rId4">
            <a:alphaModFix amt="30000"/>
          </a:blip>
          <a:srcRect/>
          <a:stretch/>
        </p:blipFill>
        <p:spPr>
          <a:xfrm>
            <a:off x="0" y="0"/>
            <a:ext cx="12192005" cy="6858000"/>
          </a:xfrm>
          <a:prstGeom prst="rect">
            <a:avLst/>
          </a:prstGeom>
          <a:noFill/>
          <a:ln>
            <a:noFill/>
          </a:ln>
        </p:spPr>
      </p:pic>
      <p:grpSp>
        <p:nvGrpSpPr>
          <p:cNvPr id="688" name="Google Shape;688;p13"/>
          <p:cNvGrpSpPr/>
          <p:nvPr/>
        </p:nvGrpSpPr>
        <p:grpSpPr>
          <a:xfrm>
            <a:off x="0" y="0"/>
            <a:ext cx="2305051" cy="6858001"/>
            <a:chOff x="0" y="0"/>
            <a:chExt cx="2305051" cy="6858001"/>
          </a:xfrm>
        </p:grpSpPr>
        <p:sp>
          <p:nvSpPr>
            <p:cNvPr id="689" name="Google Shape;689;p13"/>
            <p:cNvSpPr/>
            <p:nvPr/>
          </p:nvSpPr>
          <p:spPr>
            <a:xfrm>
              <a:off x="1209675" y="4763"/>
              <a:ext cx="23700" cy="2181300"/>
            </a:xfrm>
            <a:prstGeom prst="rect">
              <a:avLst/>
            </a:pr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3"/>
            <p:cNvSpPr/>
            <p:nvPr/>
          </p:nvSpPr>
          <p:spPr>
            <a:xfrm>
              <a:off x="1128713"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3"/>
            <p:cNvSpPr/>
            <p:nvPr/>
          </p:nvSpPr>
          <p:spPr>
            <a:xfrm>
              <a:off x="1123950"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3"/>
            <p:cNvSpPr/>
            <p:nvPr/>
          </p:nvSpPr>
          <p:spPr>
            <a:xfrm>
              <a:off x="414338" y="9525"/>
              <a:ext cx="28500" cy="4481400"/>
            </a:xfrm>
            <a:prstGeom prst="rect">
              <a:avLst/>
            </a:pr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3"/>
            <p:cNvSpPr/>
            <p:nvPr/>
          </p:nvSpPr>
          <p:spPr>
            <a:xfrm>
              <a:off x="333375"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3"/>
            <p:cNvSpPr/>
            <p:nvPr/>
          </p:nvSpPr>
          <p:spPr>
            <a:xfrm>
              <a:off x="190500" y="9525"/>
              <a:ext cx="152400" cy="908050"/>
            </a:xfrm>
            <a:custGeom>
              <a:avLst/>
              <a:gdLst/>
              <a:ahLst/>
              <a:cxnLst/>
              <a:rect l="l" t="t" r="r" b="b"/>
              <a:pathLst>
                <a:path w="96" h="572" extrusionOk="0">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12" scaled="0"/>
            </a:gradFill>
            <a:ln>
              <a:noFill/>
            </a:ln>
          </p:spPr>
        </p:sp>
        <p:sp>
          <p:nvSpPr>
            <p:cNvPr id="695" name="Google Shape;695;p13"/>
            <p:cNvSpPr/>
            <p:nvPr/>
          </p:nvSpPr>
          <p:spPr>
            <a:xfrm>
              <a:off x="1290638" y="14288"/>
              <a:ext cx="376238" cy="1801813"/>
            </a:xfrm>
            <a:custGeom>
              <a:avLst/>
              <a:gdLst/>
              <a:ahLst/>
              <a:cxnLst/>
              <a:rect l="l" t="t" r="r" b="b"/>
              <a:pathLst>
                <a:path w="237" h="1135" extrusionOk="0">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12" scaled="0"/>
            </a:gradFill>
            <a:ln>
              <a:noFill/>
            </a:ln>
          </p:spPr>
        </p:sp>
        <p:sp>
          <p:nvSpPr>
            <p:cNvPr id="696" name="Google Shape;696;p13"/>
            <p:cNvSpPr/>
            <p:nvPr/>
          </p:nvSpPr>
          <p:spPr>
            <a:xfrm>
              <a:off x="1600200"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3"/>
            <p:cNvSpPr/>
            <p:nvPr/>
          </p:nvSpPr>
          <p:spPr>
            <a:xfrm>
              <a:off x="1381125" y="9525"/>
              <a:ext cx="371475" cy="1425575"/>
            </a:xfrm>
            <a:custGeom>
              <a:avLst/>
              <a:gdLst/>
              <a:ahLst/>
              <a:cxnLst/>
              <a:rect l="l" t="t" r="r" b="b"/>
              <a:pathLst>
                <a:path w="234" h="898" extrusionOk="0">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12" scaled="0"/>
            </a:gradFill>
            <a:ln>
              <a:noFill/>
            </a:ln>
          </p:spPr>
        </p:sp>
        <p:sp>
          <p:nvSpPr>
            <p:cNvPr id="698" name="Google Shape;698;p13"/>
            <p:cNvSpPr/>
            <p:nvPr/>
          </p:nvSpPr>
          <p:spPr>
            <a:xfrm>
              <a:off x="1643063"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12" scaled="0"/>
            </a:gradFill>
            <a:ln>
              <a:noFill/>
            </a:ln>
          </p:spPr>
        </p:sp>
        <p:sp>
          <p:nvSpPr>
            <p:cNvPr id="699" name="Google Shape;699;p13"/>
            <p:cNvSpPr/>
            <p:nvPr/>
          </p:nvSpPr>
          <p:spPr>
            <a:xfrm>
              <a:off x="1685925"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3"/>
            <p:cNvSpPr/>
            <p:nvPr/>
          </p:nvSpPr>
          <p:spPr>
            <a:xfrm>
              <a:off x="168592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3"/>
            <p:cNvSpPr/>
            <p:nvPr/>
          </p:nvSpPr>
          <p:spPr>
            <a:xfrm>
              <a:off x="1743075" y="4763"/>
              <a:ext cx="419100" cy="522288"/>
            </a:xfrm>
            <a:custGeom>
              <a:avLst/>
              <a:gdLst/>
              <a:ahLst/>
              <a:cxnLst/>
              <a:rect l="l" t="t" r="r" b="b"/>
              <a:pathLst>
                <a:path w="264" h="329" extrusionOk="0">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12" scaled="0"/>
            </a:gradFill>
            <a:ln>
              <a:noFill/>
            </a:ln>
          </p:spPr>
        </p:sp>
        <p:sp>
          <p:nvSpPr>
            <p:cNvPr id="702" name="Google Shape;702;p13"/>
            <p:cNvSpPr/>
            <p:nvPr/>
          </p:nvSpPr>
          <p:spPr>
            <a:xfrm>
              <a:off x="2119313"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3"/>
            <p:cNvSpPr/>
            <p:nvPr/>
          </p:nvSpPr>
          <p:spPr>
            <a:xfrm>
              <a:off x="952500" y="4763"/>
              <a:ext cx="152400" cy="908050"/>
            </a:xfrm>
            <a:custGeom>
              <a:avLst/>
              <a:gdLst/>
              <a:ahLst/>
              <a:cxnLst/>
              <a:rect l="l" t="t" r="r" b="b"/>
              <a:pathLst>
                <a:path w="96" h="572" extrusionOk="0">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12" scaled="0"/>
            </a:gradFill>
            <a:ln>
              <a:noFill/>
            </a:ln>
          </p:spPr>
        </p:sp>
        <p:sp>
          <p:nvSpPr>
            <p:cNvPr id="704" name="Google Shape;704;p13"/>
            <p:cNvSpPr/>
            <p:nvPr/>
          </p:nvSpPr>
          <p:spPr>
            <a:xfrm>
              <a:off x="8667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3"/>
            <p:cNvSpPr/>
            <p:nvPr/>
          </p:nvSpPr>
          <p:spPr>
            <a:xfrm>
              <a:off x="890588" y="15541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3"/>
            <p:cNvSpPr/>
            <p:nvPr/>
          </p:nvSpPr>
          <p:spPr>
            <a:xfrm>
              <a:off x="738188" y="5622925"/>
              <a:ext cx="338138" cy="1216025"/>
            </a:xfrm>
            <a:custGeom>
              <a:avLst/>
              <a:gdLst/>
              <a:ahLst/>
              <a:cxnLst/>
              <a:rect l="l" t="t" r="r" b="b"/>
              <a:pathLst>
                <a:path w="213" h="766" extrusionOk="0">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12" scaled="0"/>
            </a:gradFill>
            <a:ln>
              <a:noFill/>
            </a:ln>
          </p:spPr>
        </p:sp>
        <p:sp>
          <p:nvSpPr>
            <p:cNvPr id="707" name="Google Shape;707;p13"/>
            <p:cNvSpPr/>
            <p:nvPr/>
          </p:nvSpPr>
          <p:spPr>
            <a:xfrm>
              <a:off x="647700" y="5480050"/>
              <a:ext cx="157163" cy="157163"/>
            </a:xfrm>
            <a:custGeom>
              <a:avLst/>
              <a:gdLst/>
              <a:ahLst/>
              <a:cxnLst/>
              <a:rect l="l" t="t" r="r" b="b"/>
              <a:pathLst>
                <a:path w="33" h="33" extrusionOk="0">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3"/>
            <p:cNvSpPr/>
            <p:nvPr/>
          </p:nvSpPr>
          <p:spPr>
            <a:xfrm>
              <a:off x="666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3"/>
            <p:cNvSpPr/>
            <p:nvPr/>
          </p:nvSpPr>
          <p:spPr>
            <a:xfrm>
              <a:off x="0" y="3897313"/>
              <a:ext cx="133350" cy="266700"/>
            </a:xfrm>
            <a:custGeom>
              <a:avLst/>
              <a:gdLst/>
              <a:ahLst/>
              <a:cxnLst/>
              <a:rect l="l" t="t" r="r" b="b"/>
              <a:pathLst>
                <a:path w="84" h="168" extrusionOk="0">
                  <a:moveTo>
                    <a:pt x="69" y="168"/>
                  </a:moveTo>
                  <a:lnTo>
                    <a:pt x="0" y="6"/>
                  </a:lnTo>
                  <a:lnTo>
                    <a:pt x="12" y="0"/>
                  </a:lnTo>
                  <a:lnTo>
                    <a:pt x="84" y="162"/>
                  </a:lnTo>
                  <a:lnTo>
                    <a:pt x="69" y="168"/>
                  </a:lnTo>
                  <a:close/>
                </a:path>
              </a:pathLst>
            </a:custGeom>
            <a:gradFill>
              <a:gsLst>
                <a:gs pos="0">
                  <a:schemeClr val="lt2"/>
                </a:gs>
                <a:gs pos="100000">
                  <a:srgbClr val="3B95DE"/>
                </a:gs>
              </a:gsLst>
              <a:lin ang="5400012" scaled="0"/>
            </a:gradFill>
            <a:ln>
              <a:noFill/>
            </a:ln>
          </p:spPr>
        </p:sp>
        <p:sp>
          <p:nvSpPr>
            <p:cNvPr id="710" name="Google Shape;710;p13"/>
            <p:cNvSpPr/>
            <p:nvPr/>
          </p:nvSpPr>
          <p:spPr>
            <a:xfrm>
              <a:off x="66675" y="414972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3"/>
            <p:cNvSpPr/>
            <p:nvPr/>
          </p:nvSpPr>
          <p:spPr>
            <a:xfrm>
              <a:off x="0" y="1644650"/>
              <a:ext cx="133350" cy="269875"/>
            </a:xfrm>
            <a:custGeom>
              <a:avLst/>
              <a:gdLst/>
              <a:ahLst/>
              <a:cxnLst/>
              <a:rect l="l" t="t" r="r" b="b"/>
              <a:pathLst>
                <a:path w="84" h="170" extrusionOk="0">
                  <a:moveTo>
                    <a:pt x="12" y="170"/>
                  </a:moveTo>
                  <a:lnTo>
                    <a:pt x="0" y="164"/>
                  </a:lnTo>
                  <a:lnTo>
                    <a:pt x="69" y="0"/>
                  </a:lnTo>
                  <a:lnTo>
                    <a:pt x="84" y="6"/>
                  </a:lnTo>
                  <a:lnTo>
                    <a:pt x="12" y="170"/>
                  </a:lnTo>
                  <a:close/>
                </a:path>
              </a:pathLst>
            </a:custGeom>
            <a:gradFill>
              <a:gsLst>
                <a:gs pos="0">
                  <a:schemeClr val="lt2"/>
                </a:gs>
                <a:gs pos="100000">
                  <a:srgbClr val="3B95DE"/>
                </a:gs>
              </a:gsLst>
              <a:lin ang="5400012" scaled="0"/>
            </a:gradFill>
            <a:ln>
              <a:noFill/>
            </a:ln>
          </p:spPr>
        </p:sp>
        <p:sp>
          <p:nvSpPr>
            <p:cNvPr id="712" name="Google Shape;712;p13"/>
            <p:cNvSpPr/>
            <p:nvPr/>
          </p:nvSpPr>
          <p:spPr>
            <a:xfrm>
              <a:off x="66675" y="146843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3"/>
            <p:cNvSpPr/>
            <p:nvPr/>
          </p:nvSpPr>
          <p:spPr>
            <a:xfrm>
              <a:off x="695325" y="4763"/>
              <a:ext cx="309563" cy="1558925"/>
            </a:xfrm>
            <a:custGeom>
              <a:avLst/>
              <a:gdLst/>
              <a:ahLst/>
              <a:cxnLst/>
              <a:rect l="l" t="t" r="r" b="b"/>
              <a:pathLst>
                <a:path w="195" h="982" extrusionOk="0">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12" scaled="0"/>
            </a:gradFill>
            <a:ln>
              <a:noFill/>
            </a:ln>
          </p:spPr>
        </p:sp>
        <p:sp>
          <p:nvSpPr>
            <p:cNvPr id="714" name="Google Shape;714;p13"/>
            <p:cNvSpPr/>
            <p:nvPr/>
          </p:nvSpPr>
          <p:spPr>
            <a:xfrm>
              <a:off x="57150" y="48815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3"/>
            <p:cNvSpPr/>
            <p:nvPr/>
          </p:nvSpPr>
          <p:spPr>
            <a:xfrm>
              <a:off x="138113" y="5060950"/>
              <a:ext cx="304800" cy="1778000"/>
            </a:xfrm>
            <a:custGeom>
              <a:avLst/>
              <a:gdLst/>
              <a:ahLst/>
              <a:cxnLst/>
              <a:rect l="l" t="t" r="r" b="b"/>
              <a:pathLst>
                <a:path w="192" h="1120" extrusionOk="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12" scaled="0"/>
            </a:gradFill>
            <a:ln>
              <a:noFill/>
            </a:ln>
          </p:spPr>
        </p:sp>
        <p:sp>
          <p:nvSpPr>
            <p:cNvPr id="716" name="Google Shape;716;p13"/>
            <p:cNvSpPr/>
            <p:nvPr/>
          </p:nvSpPr>
          <p:spPr>
            <a:xfrm>
              <a:off x="561975"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3"/>
            <p:cNvSpPr/>
            <p:nvPr/>
          </p:nvSpPr>
          <p:spPr>
            <a:xfrm>
              <a:off x="642938" y="6610350"/>
              <a:ext cx="23700" cy="243000"/>
            </a:xfrm>
            <a:prstGeom prst="rect">
              <a:avLst/>
            </a:pr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3"/>
            <p:cNvSpPr/>
            <p:nvPr/>
          </p:nvSpPr>
          <p:spPr>
            <a:xfrm>
              <a:off x="76200"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3"/>
            <p:cNvSpPr/>
            <p:nvPr/>
          </p:nvSpPr>
          <p:spPr>
            <a:xfrm>
              <a:off x="0" y="5978525"/>
              <a:ext cx="190500" cy="461963"/>
            </a:xfrm>
            <a:custGeom>
              <a:avLst/>
              <a:gdLst/>
              <a:ahLst/>
              <a:cxnLst/>
              <a:rect l="l" t="t" r="r" b="b"/>
              <a:pathLst>
                <a:path w="120" h="291" extrusionOk="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12" scaled="0"/>
            </a:gradFill>
            <a:ln>
              <a:noFill/>
            </a:ln>
          </p:spPr>
        </p:sp>
        <p:sp>
          <p:nvSpPr>
            <p:cNvPr id="720" name="Google Shape;720;p13"/>
            <p:cNvSpPr/>
            <p:nvPr/>
          </p:nvSpPr>
          <p:spPr>
            <a:xfrm>
              <a:off x="1014413" y="1801813"/>
              <a:ext cx="214313" cy="755650"/>
            </a:xfrm>
            <a:custGeom>
              <a:avLst/>
              <a:gdLst/>
              <a:ahLst/>
              <a:cxnLst/>
              <a:rect l="l" t="t" r="r" b="b"/>
              <a:pathLst>
                <a:path w="135" h="476" extrusionOk="0">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12" scaled="0"/>
            </a:gradFill>
            <a:ln>
              <a:noFill/>
            </a:ln>
          </p:spPr>
        </p:sp>
        <p:sp>
          <p:nvSpPr>
            <p:cNvPr id="721" name="Google Shape;721;p13"/>
            <p:cNvSpPr/>
            <p:nvPr/>
          </p:nvSpPr>
          <p:spPr>
            <a:xfrm>
              <a:off x="938213" y="2547938"/>
              <a:ext cx="166688" cy="160338"/>
            </a:xfrm>
            <a:custGeom>
              <a:avLst/>
              <a:gdLst/>
              <a:ahLst/>
              <a:cxnLst/>
              <a:rect l="l" t="t" r="r" b="b"/>
              <a:pathLst>
                <a:path w="35" h="34" extrusionOk="0">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3"/>
            <p:cNvSpPr/>
            <p:nvPr/>
          </p:nvSpPr>
          <p:spPr>
            <a:xfrm>
              <a:off x="595313" y="4763"/>
              <a:ext cx="638175" cy="4025900"/>
            </a:xfrm>
            <a:custGeom>
              <a:avLst/>
              <a:gdLst/>
              <a:ahLst/>
              <a:cxnLst/>
              <a:rect l="l" t="t" r="r" b="b"/>
              <a:pathLst>
                <a:path w="402" h="2536" extrusionOk="0">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12" scaled="0"/>
            </a:gradFill>
            <a:ln>
              <a:noFill/>
            </a:ln>
          </p:spPr>
        </p:sp>
        <p:sp>
          <p:nvSpPr>
            <p:cNvPr id="723" name="Google Shape;723;p13"/>
            <p:cNvSpPr/>
            <p:nvPr/>
          </p:nvSpPr>
          <p:spPr>
            <a:xfrm>
              <a:off x="1223963"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12" scaled="0"/>
            </a:gradFill>
            <a:ln>
              <a:noFill/>
            </a:ln>
          </p:spPr>
        </p:sp>
        <p:sp>
          <p:nvSpPr>
            <p:cNvPr id="724" name="Google Shape;724;p13"/>
            <p:cNvSpPr/>
            <p:nvPr/>
          </p:nvSpPr>
          <p:spPr>
            <a:xfrm>
              <a:off x="1300163" y="1849438"/>
              <a:ext cx="109538" cy="107950"/>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3"/>
            <p:cNvSpPr/>
            <p:nvPr/>
          </p:nvSpPr>
          <p:spPr>
            <a:xfrm>
              <a:off x="280988" y="3417888"/>
              <a:ext cx="142875" cy="474663"/>
            </a:xfrm>
            <a:custGeom>
              <a:avLst/>
              <a:gdLst/>
              <a:ahLst/>
              <a:cxnLst/>
              <a:rect l="l" t="t" r="r" b="b"/>
              <a:pathLst>
                <a:path w="90" h="299" extrusionOk="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12" scaled="0"/>
            </a:gradFill>
            <a:ln>
              <a:noFill/>
            </a:ln>
          </p:spPr>
        </p:sp>
        <p:sp>
          <p:nvSpPr>
            <p:cNvPr id="726" name="Google Shape;726;p13"/>
            <p:cNvSpPr/>
            <p:nvPr/>
          </p:nvSpPr>
          <p:spPr>
            <a:xfrm>
              <a:off x="238125" y="3883025"/>
              <a:ext cx="109538" cy="109538"/>
            </a:xfrm>
            <a:custGeom>
              <a:avLst/>
              <a:gdLst/>
              <a:ahLst/>
              <a:cxnLst/>
              <a:rect l="l" t="t" r="r" b="b"/>
              <a:pathLst>
                <a:path w="23" h="23" extrusionOk="0">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3"/>
            <p:cNvSpPr/>
            <p:nvPr/>
          </p:nvSpPr>
          <p:spPr>
            <a:xfrm>
              <a:off x="4763" y="2166938"/>
              <a:ext cx="114300" cy="452438"/>
            </a:xfrm>
            <a:custGeom>
              <a:avLst/>
              <a:gdLst/>
              <a:ahLst/>
              <a:cxnLst/>
              <a:rect l="l" t="t" r="r" b="b"/>
              <a:pathLst>
                <a:path w="72" h="285" extrusionOk="0">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12" scaled="0"/>
            </a:gradFill>
            <a:ln>
              <a:noFill/>
            </a:ln>
          </p:spPr>
        </p:sp>
        <p:sp>
          <p:nvSpPr>
            <p:cNvPr id="728" name="Google Shape;728;p13"/>
            <p:cNvSpPr/>
            <p:nvPr/>
          </p:nvSpPr>
          <p:spPr>
            <a:xfrm>
              <a:off x="52388" y="2066925"/>
              <a:ext cx="109538" cy="109538"/>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3"/>
            <p:cNvSpPr/>
            <p:nvPr/>
          </p:nvSpPr>
          <p:spPr>
            <a:xfrm>
              <a:off x="1228725" y="4662488"/>
              <a:ext cx="23700" cy="2181300"/>
            </a:xfrm>
            <a:prstGeom prst="rect">
              <a:avLst/>
            </a:pr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3"/>
            <p:cNvSpPr/>
            <p:nvPr/>
          </p:nvSpPr>
          <p:spPr>
            <a:xfrm>
              <a:off x="1319213" y="5041900"/>
              <a:ext cx="371475" cy="1801813"/>
            </a:xfrm>
            <a:custGeom>
              <a:avLst/>
              <a:gdLst/>
              <a:ahLst/>
              <a:cxnLst/>
              <a:rect l="l" t="t" r="r" b="b"/>
              <a:pathLst>
                <a:path w="234" h="1135" extrusionOk="0">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12" scaled="0"/>
            </a:gradFill>
            <a:ln>
              <a:noFill/>
            </a:ln>
          </p:spPr>
        </p:sp>
        <p:sp>
          <p:nvSpPr>
            <p:cNvPr id="731" name="Google Shape;731;p13"/>
            <p:cNvSpPr/>
            <p:nvPr/>
          </p:nvSpPr>
          <p:spPr>
            <a:xfrm>
              <a:off x="1147763"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3"/>
            <p:cNvSpPr/>
            <p:nvPr/>
          </p:nvSpPr>
          <p:spPr>
            <a:xfrm>
              <a:off x="819150" y="3983038"/>
              <a:ext cx="347663" cy="2860675"/>
            </a:xfrm>
            <a:custGeom>
              <a:avLst/>
              <a:gdLst/>
              <a:ahLst/>
              <a:cxnLst/>
              <a:rect l="l" t="t" r="r" b="b"/>
              <a:pathLst>
                <a:path w="219" h="1802" extrusionOk="0">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12" scaled="0"/>
            </a:gradFill>
            <a:ln>
              <a:noFill/>
            </a:ln>
          </p:spPr>
        </p:sp>
        <p:sp>
          <p:nvSpPr>
            <p:cNvPr id="733" name="Google Shape;733;p13"/>
            <p:cNvSpPr/>
            <p:nvPr/>
          </p:nvSpPr>
          <p:spPr>
            <a:xfrm>
              <a:off x="728663" y="3806825"/>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3"/>
            <p:cNvSpPr/>
            <p:nvPr/>
          </p:nvSpPr>
          <p:spPr>
            <a:xfrm>
              <a:off x="1624013"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3"/>
            <p:cNvSpPr/>
            <p:nvPr/>
          </p:nvSpPr>
          <p:spPr>
            <a:xfrm>
              <a:off x="1404938" y="5422900"/>
              <a:ext cx="371475" cy="1425575"/>
            </a:xfrm>
            <a:custGeom>
              <a:avLst/>
              <a:gdLst/>
              <a:ahLst/>
              <a:cxnLst/>
              <a:rect l="l" t="t" r="r" b="b"/>
              <a:pathLst>
                <a:path w="234" h="898" extrusionOk="0">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12" scaled="0"/>
            </a:gradFill>
            <a:ln>
              <a:noFill/>
            </a:ln>
          </p:spPr>
        </p:sp>
        <p:sp>
          <p:nvSpPr>
            <p:cNvPr id="736" name="Google Shape;736;p13"/>
            <p:cNvSpPr/>
            <p:nvPr/>
          </p:nvSpPr>
          <p:spPr>
            <a:xfrm>
              <a:off x="1666875"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12" scaled="0"/>
            </a:gradFill>
            <a:ln>
              <a:noFill/>
            </a:ln>
          </p:spPr>
        </p:sp>
        <p:sp>
          <p:nvSpPr>
            <p:cNvPr id="737" name="Google Shape;737;p13"/>
            <p:cNvSpPr/>
            <p:nvPr/>
          </p:nvSpPr>
          <p:spPr>
            <a:xfrm>
              <a:off x="1709738"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3"/>
            <p:cNvSpPr/>
            <p:nvPr/>
          </p:nvSpPr>
          <p:spPr>
            <a:xfrm>
              <a:off x="1709738"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3"/>
            <p:cNvSpPr/>
            <p:nvPr/>
          </p:nvSpPr>
          <p:spPr>
            <a:xfrm>
              <a:off x="1766888" y="6330950"/>
              <a:ext cx="419100" cy="527050"/>
            </a:xfrm>
            <a:custGeom>
              <a:avLst/>
              <a:gdLst/>
              <a:ahLst/>
              <a:cxnLst/>
              <a:rect l="l" t="t" r="r" b="b"/>
              <a:pathLst>
                <a:path w="264" h="332" extrusionOk="0">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12" scaled="0"/>
            </a:gradFill>
            <a:ln>
              <a:noFill/>
            </a:ln>
          </p:spPr>
        </p:sp>
        <p:sp>
          <p:nvSpPr>
            <p:cNvPr id="740" name="Google Shape;740;p13"/>
            <p:cNvSpPr/>
            <p:nvPr/>
          </p:nvSpPr>
          <p:spPr>
            <a:xfrm>
              <a:off x="2147888"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3"/>
            <p:cNvSpPr/>
            <p:nvPr/>
          </p:nvSpPr>
          <p:spPr>
            <a:xfrm>
              <a:off x="504825" y="9525"/>
              <a:ext cx="233363" cy="5103813"/>
            </a:xfrm>
            <a:custGeom>
              <a:avLst/>
              <a:gdLst/>
              <a:ahLst/>
              <a:cxnLst/>
              <a:rect l="l" t="t" r="r" b="b"/>
              <a:pathLst>
                <a:path w="147" h="3215" extrusionOk="0">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12" scaled="0"/>
            </a:gradFill>
            <a:ln>
              <a:noFill/>
            </a:ln>
          </p:spPr>
        </p:sp>
        <p:sp>
          <p:nvSpPr>
            <p:cNvPr id="742" name="Google Shape;742;p13"/>
            <p:cNvSpPr/>
            <p:nvPr/>
          </p:nvSpPr>
          <p:spPr>
            <a:xfrm>
              <a:off x="633413" y="5103813"/>
              <a:ext cx="185738" cy="185738"/>
            </a:xfrm>
            <a:custGeom>
              <a:avLst/>
              <a:gdLst/>
              <a:ahLst/>
              <a:cxnLst/>
              <a:rect l="l" t="t" r="r" b="b"/>
              <a:pathLst>
                <a:path w="39" h="39" extrusionOk="0">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13"/>
          <p:cNvGrpSpPr/>
          <p:nvPr/>
        </p:nvGrpSpPr>
        <p:grpSpPr>
          <a:xfrm>
            <a:off x="0" y="-1"/>
            <a:ext cx="12192005" cy="6858000"/>
            <a:chOff x="0" y="-1"/>
            <a:chExt cx="12192005" cy="6858000"/>
          </a:xfrm>
        </p:grpSpPr>
        <p:sp>
          <p:nvSpPr>
            <p:cNvPr id="744" name="Google Shape;744;p13"/>
            <p:cNvSpPr/>
            <p:nvPr/>
          </p:nvSpPr>
          <p:spPr>
            <a:xfrm>
              <a:off x="1" y="-1"/>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pic>
          <p:nvPicPr>
            <p:cNvPr id="745" name="Google Shape;745;p13"/>
            <p:cNvPicPr preferRelativeResize="0"/>
            <p:nvPr/>
          </p:nvPicPr>
          <p:blipFill rotWithShape="1">
            <a:blip r:embed="rId5">
              <a:alphaModFix amt="30000"/>
            </a:blip>
            <a:srcRect/>
            <a:stretch/>
          </p:blipFill>
          <p:spPr>
            <a:xfrm>
              <a:off x="0" y="-1"/>
              <a:ext cx="12192005" cy="6858000"/>
            </a:xfrm>
            <a:prstGeom prst="rect">
              <a:avLst/>
            </a:prstGeom>
            <a:noFill/>
            <a:ln>
              <a:noFill/>
            </a:ln>
          </p:spPr>
        </p:pic>
      </p:grpSp>
      <p:pic>
        <p:nvPicPr>
          <p:cNvPr id="746" name="Google Shape;746;p13"/>
          <p:cNvPicPr preferRelativeResize="0"/>
          <p:nvPr/>
        </p:nvPicPr>
        <p:blipFill rotWithShape="1">
          <a:blip r:embed="rId6">
            <a:alphaModFix/>
          </a:blip>
          <a:srcRect t="16127" b="20529"/>
          <a:stretch/>
        </p:blipFill>
        <p:spPr>
          <a:xfrm>
            <a:off x="-10765" y="10"/>
            <a:ext cx="6089742" cy="6857990"/>
          </a:xfrm>
          <a:prstGeom prst="rect">
            <a:avLst/>
          </a:prstGeom>
          <a:noFill/>
          <a:ln>
            <a:noFill/>
          </a:ln>
        </p:spPr>
      </p:pic>
      <p:pic>
        <p:nvPicPr>
          <p:cNvPr id="747" name="Google Shape;747;p13"/>
          <p:cNvPicPr preferRelativeResize="0"/>
          <p:nvPr/>
        </p:nvPicPr>
        <p:blipFill rotWithShape="1">
          <a:blip r:embed="rId7">
            <a:alphaModFix/>
          </a:blip>
          <a:srcRect t="8171" b="28485"/>
          <a:stretch/>
        </p:blipFill>
        <p:spPr>
          <a:xfrm>
            <a:off x="6087882" y="-464"/>
            <a:ext cx="6089742" cy="6858000"/>
          </a:xfrm>
          <a:prstGeom prst="rect">
            <a:avLst/>
          </a:prstGeom>
          <a:noFill/>
          <a:ln>
            <a:noFill/>
          </a:ln>
        </p:spPr>
      </p:pic>
      <p:grpSp>
        <p:nvGrpSpPr>
          <p:cNvPr id="748" name="Google Shape;748;p13"/>
          <p:cNvGrpSpPr/>
          <p:nvPr/>
        </p:nvGrpSpPr>
        <p:grpSpPr>
          <a:xfrm>
            <a:off x="605895" y="2900097"/>
            <a:ext cx="10982062" cy="3830270"/>
            <a:chOff x="605895" y="2900097"/>
            <a:chExt cx="10982062" cy="3830270"/>
          </a:xfrm>
        </p:grpSpPr>
        <p:sp>
          <p:nvSpPr>
            <p:cNvPr id="749" name="Google Shape;749;p13"/>
            <p:cNvSpPr/>
            <p:nvPr/>
          </p:nvSpPr>
          <p:spPr>
            <a:xfrm>
              <a:off x="4264484" y="4923767"/>
              <a:ext cx="4611900" cy="1806600"/>
            </a:xfrm>
            <a:prstGeom prst="round2DiagRect">
              <a:avLst>
                <a:gd name="adj1" fmla="val 9246"/>
                <a:gd name="adj2" fmla="val 0"/>
              </a:avLst>
            </a:prstGeom>
            <a:solidFill>
              <a:schemeClr val="dk1">
                <a:alpha val="80000"/>
              </a:schemeClr>
            </a:solidFill>
            <a:ln w="19050" cap="sq" cmpd="sng">
              <a:solidFill>
                <a:schemeClr val="lt2">
                  <a:alpha val="60000"/>
                </a:scheme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Twentieth Century"/>
                <a:ea typeface="Twentieth Century"/>
                <a:cs typeface="Twentieth Century"/>
                <a:sym typeface="Twentieth Century"/>
              </a:endParaRPr>
            </a:p>
          </p:txBody>
        </p:sp>
        <p:grpSp>
          <p:nvGrpSpPr>
            <p:cNvPr id="750" name="Google Shape;750;p13"/>
            <p:cNvGrpSpPr/>
            <p:nvPr/>
          </p:nvGrpSpPr>
          <p:grpSpPr>
            <a:xfrm>
              <a:off x="605895" y="2900097"/>
              <a:ext cx="10982062" cy="1211524"/>
              <a:chOff x="605895" y="2900097"/>
              <a:chExt cx="10982062" cy="1211524"/>
            </a:xfrm>
          </p:grpSpPr>
          <p:sp>
            <p:nvSpPr>
              <p:cNvPr id="751" name="Google Shape;751;p13"/>
              <p:cNvSpPr/>
              <p:nvPr/>
            </p:nvSpPr>
            <p:spPr>
              <a:xfrm rot="-5400000" flipH="1">
                <a:off x="9653587" y="3379784"/>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solidFill>
                <a:schemeClr val="lt2">
                  <a:alpha val="60000"/>
                </a:schemeClr>
              </a:solidFill>
              <a:ln>
                <a:noFill/>
              </a:ln>
              <a:effectLst>
                <a:outerShdw blurRad="50800" dist="38100" dir="2700000" algn="tl" rotWithShape="0">
                  <a:srgbClr val="000000">
                    <a:alpha val="57650"/>
                  </a:srgbClr>
                </a:outerShdw>
              </a:effectLst>
            </p:spPr>
          </p:sp>
          <p:sp>
            <p:nvSpPr>
              <p:cNvPr id="752" name="Google Shape;752;p13"/>
              <p:cNvSpPr/>
              <p:nvPr/>
            </p:nvSpPr>
            <p:spPr>
              <a:xfrm rot="-5400000" flipH="1">
                <a:off x="10078244" y="3310728"/>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3"/>
              <p:cNvSpPr/>
              <p:nvPr/>
            </p:nvSpPr>
            <p:spPr>
              <a:xfrm rot="-5400000" flipH="1">
                <a:off x="11146631" y="3574253"/>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3"/>
              <p:cNvSpPr/>
              <p:nvPr/>
            </p:nvSpPr>
            <p:spPr>
              <a:xfrm rot="-5400000" flipH="1">
                <a:off x="10230644" y="3034502"/>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lt2">
                  <a:alpha val="60000"/>
                </a:schemeClr>
              </a:solidFill>
              <a:ln>
                <a:noFill/>
              </a:ln>
              <a:effectLst>
                <a:outerShdw blurRad="50800" dist="38100" dir="2700000" algn="tl" rotWithShape="0">
                  <a:srgbClr val="000000">
                    <a:alpha val="57650"/>
                  </a:srgbClr>
                </a:outerShdw>
              </a:effectLst>
            </p:spPr>
          </p:sp>
          <p:sp>
            <p:nvSpPr>
              <p:cNvPr id="755" name="Google Shape;755;p13"/>
              <p:cNvSpPr/>
              <p:nvPr/>
            </p:nvSpPr>
            <p:spPr>
              <a:xfrm rot="5400000">
                <a:off x="10034587" y="256275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solidFill>
                <a:schemeClr val="lt2">
                  <a:alpha val="60000"/>
                </a:schemeClr>
              </a:solidFill>
              <a:ln>
                <a:noFill/>
              </a:ln>
              <a:effectLst>
                <a:outerShdw blurRad="50800" dist="38100" dir="2700000" algn="tl" rotWithShape="0">
                  <a:srgbClr val="000000">
                    <a:alpha val="57650"/>
                  </a:srgbClr>
                </a:outerShdw>
              </a:effectLst>
            </p:spPr>
          </p:sp>
          <p:sp>
            <p:nvSpPr>
              <p:cNvPr id="756" name="Google Shape;756;p13"/>
              <p:cNvSpPr/>
              <p:nvPr/>
            </p:nvSpPr>
            <p:spPr>
              <a:xfrm rot="5400000">
                <a:off x="10747375" y="3232679"/>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3"/>
              <p:cNvSpPr/>
              <p:nvPr/>
            </p:nvSpPr>
            <p:spPr>
              <a:xfrm rot="5400000">
                <a:off x="11399044" y="3095360"/>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3"/>
              <p:cNvSpPr/>
              <p:nvPr/>
            </p:nvSpPr>
            <p:spPr>
              <a:xfrm rot="5400000">
                <a:off x="10353675" y="2153178"/>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lt2">
                  <a:alpha val="60000"/>
                </a:schemeClr>
              </a:solidFill>
              <a:ln>
                <a:noFill/>
              </a:ln>
              <a:effectLst>
                <a:outerShdw blurRad="50800" dist="38100" dir="2700000" algn="tl" rotWithShape="0">
                  <a:srgbClr val="000000">
                    <a:alpha val="57650"/>
                  </a:srgbClr>
                </a:outerShdw>
              </a:effectLst>
            </p:spPr>
          </p:sp>
          <p:sp>
            <p:nvSpPr>
              <p:cNvPr id="759" name="Google Shape;759;p13"/>
              <p:cNvSpPr/>
              <p:nvPr/>
            </p:nvSpPr>
            <p:spPr>
              <a:xfrm rot="5400000">
                <a:off x="9848850" y="330887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3"/>
              <p:cNvSpPr/>
              <p:nvPr/>
            </p:nvSpPr>
            <p:spPr>
              <a:xfrm rot="5400000">
                <a:off x="9721169" y="3284272"/>
                <a:ext cx="23700" cy="252300"/>
              </a:xfrm>
              <a:prstGeom prst="rect">
                <a:avLst/>
              </a:pr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3"/>
              <p:cNvSpPr/>
              <p:nvPr/>
            </p:nvSpPr>
            <p:spPr>
              <a:xfrm rot="5400000">
                <a:off x="2122751" y="3532184"/>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solidFill>
                <a:schemeClr val="lt2">
                  <a:alpha val="60000"/>
                </a:schemeClr>
              </a:solidFill>
              <a:ln>
                <a:noFill/>
              </a:ln>
              <a:effectLst>
                <a:outerShdw blurRad="50800" dist="38100" dir="2700000" algn="tl" rotWithShape="0">
                  <a:srgbClr val="000000">
                    <a:alpha val="57650"/>
                  </a:srgbClr>
                </a:outerShdw>
              </a:effectLst>
            </p:spPr>
          </p:sp>
          <p:sp>
            <p:nvSpPr>
              <p:cNvPr id="762" name="Google Shape;762;p13"/>
              <p:cNvSpPr/>
              <p:nvPr/>
            </p:nvSpPr>
            <p:spPr>
              <a:xfrm rot="5400000">
                <a:off x="1958445" y="3463128"/>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3"/>
              <p:cNvSpPr/>
              <p:nvPr/>
            </p:nvSpPr>
            <p:spPr>
              <a:xfrm rot="5400000">
                <a:off x="858308" y="3726653"/>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3"/>
              <p:cNvSpPr/>
              <p:nvPr/>
            </p:nvSpPr>
            <p:spPr>
              <a:xfrm rot="5400000">
                <a:off x="1658407" y="3186902"/>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lt2">
                  <a:alpha val="60000"/>
                </a:schemeClr>
              </a:solidFill>
              <a:ln>
                <a:noFill/>
              </a:ln>
              <a:effectLst>
                <a:outerShdw blurRad="50800" dist="38100" dir="2700000" algn="tl" rotWithShape="0">
                  <a:srgbClr val="000000">
                    <a:alpha val="57650"/>
                  </a:srgbClr>
                </a:outerShdw>
              </a:effectLst>
            </p:spPr>
          </p:sp>
          <p:sp>
            <p:nvSpPr>
              <p:cNvPr id="765" name="Google Shape;765;p13"/>
              <p:cNvSpPr/>
              <p:nvPr/>
            </p:nvSpPr>
            <p:spPr>
              <a:xfrm rot="-5400000" flipH="1">
                <a:off x="1860814" y="271515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solidFill>
                <a:schemeClr val="lt2">
                  <a:alpha val="60000"/>
                </a:schemeClr>
              </a:solidFill>
              <a:ln>
                <a:noFill/>
              </a:ln>
              <a:effectLst>
                <a:outerShdw blurRad="50800" dist="38100" dir="2700000" algn="tl" rotWithShape="0">
                  <a:srgbClr val="000000">
                    <a:alpha val="57650"/>
                  </a:srgbClr>
                </a:outerShdw>
              </a:effectLst>
            </p:spPr>
          </p:sp>
          <p:sp>
            <p:nvSpPr>
              <p:cNvPr id="766" name="Google Shape;766;p13"/>
              <p:cNvSpPr/>
              <p:nvPr/>
            </p:nvSpPr>
            <p:spPr>
              <a:xfrm rot="-5400000" flipH="1">
                <a:off x="1289314" y="3385079"/>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3"/>
              <p:cNvSpPr/>
              <p:nvPr/>
            </p:nvSpPr>
            <p:spPr>
              <a:xfrm rot="-5400000" flipH="1">
                <a:off x="605895" y="3247760"/>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3"/>
              <p:cNvSpPr/>
              <p:nvPr/>
            </p:nvSpPr>
            <p:spPr>
              <a:xfrm rot="-5400000" flipH="1">
                <a:off x="1532202" y="2305578"/>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lt2">
                  <a:alpha val="60000"/>
                </a:schemeClr>
              </a:solidFill>
              <a:ln>
                <a:noFill/>
              </a:ln>
              <a:effectLst>
                <a:outerShdw blurRad="50800" dist="38100" dir="2700000" algn="tl" rotWithShape="0">
                  <a:srgbClr val="000000">
                    <a:alpha val="57650"/>
                  </a:srgbClr>
                </a:outerShdw>
              </a:effectLst>
            </p:spPr>
          </p:sp>
          <p:sp>
            <p:nvSpPr>
              <p:cNvPr id="769" name="Google Shape;769;p13"/>
              <p:cNvSpPr/>
              <p:nvPr/>
            </p:nvSpPr>
            <p:spPr>
              <a:xfrm rot="-5400000" flipH="1">
                <a:off x="2154501" y="346127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3"/>
              <p:cNvSpPr/>
              <p:nvPr/>
            </p:nvSpPr>
            <p:spPr>
              <a:xfrm rot="-5400000" flipH="1">
                <a:off x="2448983" y="3436672"/>
                <a:ext cx="23700" cy="252300"/>
              </a:xfrm>
              <a:prstGeom prst="rect">
                <a:avLst/>
              </a:prstGeom>
              <a:solidFill>
                <a:schemeClr val="lt2">
                  <a:alpha val="60000"/>
                </a:schemeClr>
              </a:solidFill>
              <a:ln>
                <a:noFill/>
              </a:ln>
              <a:effectLst>
                <a:outerShdw blurRad="50800" dist="38100" dir="2700000" algn="tl" rotWithShape="0">
                  <a:srgbClr val="000000">
                    <a:alpha val="5765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1" name="Google Shape;771;p13"/>
          <p:cNvSpPr txBox="1">
            <a:spLocks noGrp="1"/>
          </p:cNvSpPr>
          <p:nvPr>
            <p:ph type="title"/>
          </p:nvPr>
        </p:nvSpPr>
        <p:spPr>
          <a:xfrm>
            <a:off x="4047225" y="5620748"/>
            <a:ext cx="5089500" cy="7641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lt1"/>
              </a:buClr>
              <a:buSzPct val="100000"/>
              <a:buFont typeface="Twentieth Century"/>
              <a:buNone/>
            </a:pPr>
            <a:r>
              <a:rPr lang="en-US" sz="4400"/>
              <a:t>ASSEMBELY OF GEAR TRACTION </a:t>
            </a:r>
            <a:endParaRPr/>
          </a:p>
        </p:txBody>
      </p:sp>
      <p:cxnSp>
        <p:nvCxnSpPr>
          <p:cNvPr id="772" name="Google Shape;772;p13"/>
          <p:cNvCxnSpPr/>
          <p:nvPr/>
        </p:nvCxnSpPr>
        <p:spPr>
          <a:xfrm>
            <a:off x="6093354" y="-464"/>
            <a:ext cx="2700" cy="2235600"/>
          </a:xfrm>
          <a:prstGeom prst="straightConnector1">
            <a:avLst/>
          </a:prstGeom>
          <a:solidFill>
            <a:schemeClr val="lt2">
              <a:alpha val="60000"/>
            </a:schemeClr>
          </a:solidFill>
          <a:ln w="19050" cap="flat" cmpd="sng">
            <a:solidFill>
              <a:schemeClr val="lt2">
                <a:alpha val="60000"/>
              </a:schemeClr>
            </a:solidFill>
            <a:prstDash val="solid"/>
            <a:round/>
            <a:headEnd type="none" w="sm" len="sm"/>
            <a:tailEnd type="none" w="sm" len="sm"/>
          </a:ln>
          <a:effectLst>
            <a:outerShdw blurRad="50800" dist="38100" dir="2700000" algn="tl" rotWithShape="0">
              <a:srgbClr val="000000">
                <a:alpha val="57650"/>
              </a:srgbClr>
            </a:outerShdw>
          </a:effectLst>
        </p:spPr>
      </p:cxnSp>
      <p:cxnSp>
        <p:nvCxnSpPr>
          <p:cNvPr id="773" name="Google Shape;773;p13"/>
          <p:cNvCxnSpPr/>
          <p:nvPr/>
        </p:nvCxnSpPr>
        <p:spPr>
          <a:xfrm>
            <a:off x="6089914" y="4626783"/>
            <a:ext cx="2700" cy="2235600"/>
          </a:xfrm>
          <a:prstGeom prst="straightConnector1">
            <a:avLst/>
          </a:prstGeom>
          <a:solidFill>
            <a:schemeClr val="lt2">
              <a:alpha val="60000"/>
            </a:schemeClr>
          </a:solidFill>
          <a:ln w="19050" cap="flat" cmpd="sng">
            <a:solidFill>
              <a:schemeClr val="lt2">
                <a:alpha val="60000"/>
              </a:schemeClr>
            </a:solidFill>
            <a:prstDash val="solid"/>
            <a:round/>
            <a:headEnd type="none" w="sm" len="sm"/>
            <a:tailEnd type="none" w="sm" len="sm"/>
          </a:ln>
          <a:effectLst>
            <a:outerShdw blurRad="50800" dist="38100" dir="2700000" algn="tl" rotWithShape="0">
              <a:srgbClr val="000000">
                <a:alpha val="57650"/>
              </a:srgbClr>
            </a:outerShdw>
          </a:effec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771"/>
                                        </p:tgtEl>
                                        <p:attrNameLst>
                                          <p:attrName>style.visibility</p:attrName>
                                        </p:attrNameLst>
                                      </p:cBhvr>
                                      <p:to>
                                        <p:strVal val="visible"/>
                                      </p:to>
                                    </p:set>
                                    <p:animEffect transition="in" filter="fade">
                                      <p:cBhvr>
                                        <p:cTn id="7" dur="700"/>
                                        <p:tgtEl>
                                          <p:spTgt spid="7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7"/>
        <p:cNvGrpSpPr/>
        <p:nvPr/>
      </p:nvGrpSpPr>
      <p:grpSpPr>
        <a:xfrm>
          <a:off x="0" y="0"/>
          <a:ext cx="0" cy="0"/>
          <a:chOff x="0" y="0"/>
          <a:chExt cx="0" cy="0"/>
        </a:xfrm>
      </p:grpSpPr>
      <p:sp>
        <p:nvSpPr>
          <p:cNvPr id="778" name="Google Shape;778;g21df041f11c_2_1"/>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PROBLEM</a:t>
            </a:r>
            <a:endParaRPr/>
          </a:p>
        </p:txBody>
      </p:sp>
      <p:sp>
        <p:nvSpPr>
          <p:cNvPr id="779" name="Google Shape;779;g21df041f11c_2_1"/>
          <p:cNvSpPr txBox="1">
            <a:spLocks noGrp="1"/>
          </p:cNvSpPr>
          <p:nvPr>
            <p:ph type="body" idx="1"/>
          </p:nvPr>
        </p:nvSpPr>
        <p:spPr>
          <a:xfrm>
            <a:off x="1141412" y="2249487"/>
            <a:ext cx="9906000" cy="3541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500" b="1">
                <a:solidFill>
                  <a:srgbClr val="FF0000"/>
                </a:solidFill>
                <a:highlight>
                  <a:srgbClr val="FFFF00"/>
                </a:highlight>
                <a:latin typeface="Arial"/>
                <a:ea typeface="Arial"/>
                <a:cs typeface="Arial"/>
                <a:sym typeface="Arial"/>
              </a:rPr>
              <a:t>Around 100 million people worldwide</a:t>
            </a:r>
            <a:r>
              <a:rPr lang="en-US" sz="2500">
                <a:solidFill>
                  <a:srgbClr val="FF0000"/>
                </a:solidFill>
                <a:highlight>
                  <a:srgbClr val="FFFF00"/>
                </a:highlight>
                <a:latin typeface="Arial"/>
                <a:ea typeface="Arial"/>
                <a:cs typeface="Arial"/>
                <a:sym typeface="Arial"/>
              </a:rPr>
              <a:t> need a prosthetic limb to replace an amputated arm or leg, or an orthotic device to support a damaged limb. Yet it's estimated around 80 per cent of these people don't have access to these services – and this is a particular issue for low- and middle-income countries.</a:t>
            </a:r>
            <a:endParaRPr sz="3700">
              <a:solidFill>
                <a:srgbClr val="FF0000"/>
              </a:solidFill>
              <a:highlight>
                <a:srgbClr val="FFFF00"/>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g21df041f11c_2_17"/>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3D PRINTED PROSTHETIC BODY PARTS</a:t>
            </a:r>
            <a:endParaRPr/>
          </a:p>
        </p:txBody>
      </p:sp>
      <p:pic>
        <p:nvPicPr>
          <p:cNvPr id="785" name="Google Shape;785;g21df041f11c_2_17"/>
          <p:cNvPicPr preferRelativeResize="0"/>
          <p:nvPr/>
        </p:nvPicPr>
        <p:blipFill rotWithShape="1">
          <a:blip r:embed="rId3">
            <a:alphaModFix/>
          </a:blip>
          <a:srcRect/>
          <a:stretch/>
        </p:blipFill>
        <p:spPr>
          <a:xfrm>
            <a:off x="152400" y="2249625"/>
            <a:ext cx="3000375" cy="4238625"/>
          </a:xfrm>
          <a:prstGeom prst="rect">
            <a:avLst/>
          </a:prstGeom>
          <a:noFill/>
          <a:ln>
            <a:noFill/>
          </a:ln>
        </p:spPr>
      </p:pic>
      <p:pic>
        <p:nvPicPr>
          <p:cNvPr id="786" name="Google Shape;786;g21df041f11c_2_17"/>
          <p:cNvPicPr preferRelativeResize="0"/>
          <p:nvPr/>
        </p:nvPicPr>
        <p:blipFill>
          <a:blip r:embed="rId4">
            <a:alphaModFix/>
          </a:blip>
          <a:stretch>
            <a:fillRect/>
          </a:stretch>
        </p:blipFill>
        <p:spPr>
          <a:xfrm>
            <a:off x="3305175" y="2249634"/>
            <a:ext cx="6014675" cy="3987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pic>
        <p:nvPicPr>
          <p:cNvPr id="2" name="videoplayback">
            <a:hlinkClick r:id="" action="ppaction://media"/>
            <a:extLst>
              <a:ext uri="{FF2B5EF4-FFF2-40B4-BE49-F238E27FC236}">
                <a16:creationId xmlns:a16="http://schemas.microsoft.com/office/drawing/2014/main" id="{C0C2A7DE-1264-FBAA-16CE-96247D4832D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896751" y="258559"/>
            <a:ext cx="3390314" cy="602722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5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Circuit">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ircuit">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435</Words>
  <Application>Microsoft Office PowerPoint</Application>
  <PresentationFormat>Widescreen</PresentationFormat>
  <Paragraphs>53</Paragraphs>
  <Slides>12</Slides>
  <Notes>11</Notes>
  <HiddenSlides>0</HiddenSlides>
  <MMClips>1</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12</vt:i4>
      </vt:variant>
    </vt:vector>
  </HeadingPairs>
  <TitlesOfParts>
    <vt:vector size="16" baseType="lpstr">
      <vt:lpstr>Arial</vt:lpstr>
      <vt:lpstr>Twentieth Century</vt:lpstr>
      <vt:lpstr>Circuit</vt:lpstr>
      <vt:lpstr>Circuit</vt:lpstr>
      <vt:lpstr>3D PRINTER FILAMENT MAKER </vt:lpstr>
      <vt:lpstr>ABSTRACT </vt:lpstr>
      <vt:lpstr>CONTENT</vt:lpstr>
      <vt:lpstr>WHAT IS FILAMENT MAKER </vt:lpstr>
      <vt:lpstr>DIFFERENCE BETWEEN PET AND PLA , ABS , </vt:lpstr>
      <vt:lpstr>ASSEMBELY OF GEAR TRACTION </vt:lpstr>
      <vt:lpstr>PROBLEM</vt:lpstr>
      <vt:lpstr>3D PRINTED PROSTHETIC BODY PARTS</vt:lpstr>
      <vt:lpstr>PowerPoint Presentation</vt:lpstr>
      <vt:lpstr>CIVIL INDUSTRY</vt:lpstr>
      <vt:lpstr>SELLING OF 3D PRINTED PROSTHETIC HAND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PRINTER FILAMENT MAKER </dc:title>
  <dc:creator>Arvind Gaikwad 18</dc:creator>
  <cp:lastModifiedBy>32115 SAAD MOHAMMED</cp:lastModifiedBy>
  <cp:revision>1</cp:revision>
  <dcterms:created xsi:type="dcterms:W3CDTF">2022-03-23T14:59:50Z</dcterms:created>
  <dcterms:modified xsi:type="dcterms:W3CDTF">2023-03-16T11:40:24Z</dcterms:modified>
</cp:coreProperties>
</file>